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11a42c01334f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97d55165374837"/>
  </p:sldMasterIdLst>
  <p:sldIdLst>
    <p:sldId xmlns:r="http://schemas.openxmlformats.org/officeDocument/2006/relationships" id="256" r:id="Rdecdda9a4825475d"/>
    <p:sldId xmlns:r="http://schemas.openxmlformats.org/officeDocument/2006/relationships" id="257" r:id="R4829880fe32d4736"/>
    <p:sldId xmlns:r="http://schemas.openxmlformats.org/officeDocument/2006/relationships" id="258" r:id="R421bbe395b644c82"/>
    <p:sldId xmlns:r="http://schemas.openxmlformats.org/officeDocument/2006/relationships" id="259" r:id="R35e91a77c7bc4e47"/>
    <p:sldId xmlns:r="http://schemas.openxmlformats.org/officeDocument/2006/relationships" id="260" r:id="R3bfd42bc214548a4"/>
    <p:sldId xmlns:r="http://schemas.openxmlformats.org/officeDocument/2006/relationships" id="261" r:id="R2fb73e83f87b4123"/>
    <p:sldId xmlns:r="http://schemas.openxmlformats.org/officeDocument/2006/relationships" id="262" r:id="R293fe220b235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97d55165374837" /><Relationship Type="http://schemas.openxmlformats.org/officeDocument/2006/relationships/slide" Target="/ppt/slides/slide1.xml" Id="Rdecdda9a4825475d" /><Relationship Type="http://schemas.openxmlformats.org/officeDocument/2006/relationships/slide" Target="/ppt/slides/slide2.xml" Id="R4829880fe32d4736" /><Relationship Type="http://schemas.openxmlformats.org/officeDocument/2006/relationships/slide" Target="/ppt/slides/slide3.xml" Id="R421bbe395b644c82" /><Relationship Type="http://schemas.openxmlformats.org/officeDocument/2006/relationships/slide" Target="/ppt/slides/slide4.xml" Id="R35e91a77c7bc4e47" /><Relationship Type="http://schemas.openxmlformats.org/officeDocument/2006/relationships/slide" Target="/ppt/slides/slide5.xml" Id="R3bfd42bc214548a4" /><Relationship Type="http://schemas.openxmlformats.org/officeDocument/2006/relationships/slide" Target="/ppt/slides/slide6.xml" Id="R2fb73e83f87b4123" /><Relationship Type="http://schemas.openxmlformats.org/officeDocument/2006/relationships/slide" Target="/ppt/slides/slide7.xml" Id="R293fe220b235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87500e856342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dfd5c39553442f" /><Relationship Type="http://schemas.openxmlformats.org/officeDocument/2006/relationships/theme" Target="/ppt/slideMasters/theme/theme1.xml" Id="R6cc15b380c2944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dfd5c3955344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4a7b84c7e4c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7a7fc89044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025a7037bf41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41d0e966447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fa5e6554634d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1e49a20a040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edd1f741542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SANDER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SANDER AS ble etablert [år] og holder til i Skarnes.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7 179 007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1 448 359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1 053 906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4 500 448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7 915 199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MJJ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STJERNEKJØTT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2100 Skarnes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96 38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976 697 839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SANDER AS</a:t>
            </a:r>
          </a:p>
        </p:txBody>
      </p:sp>
    </p:spTree>
  </p:cSld>
  <p:clrMapOvr>
    <a:masterClrMapping xmlns:a="http://schemas.openxmlformats.org/drawingml/2006/main"/>
  </p:clrMapOvr>
</p:sld>
</file>