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abe68deaff42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fe109318a74cc9"/>
  </p:sldMasterIdLst>
  <p:sldIdLst>
    <p:sldId xmlns:r="http://schemas.openxmlformats.org/officeDocument/2006/relationships" id="256" r:id="R95634e7fe889422d"/>
    <p:sldId xmlns:r="http://schemas.openxmlformats.org/officeDocument/2006/relationships" id="257" r:id="R7f788aff038a4fd6"/>
    <p:sldId xmlns:r="http://schemas.openxmlformats.org/officeDocument/2006/relationships" id="258" r:id="R825c65e3c124405b"/>
    <p:sldId xmlns:r="http://schemas.openxmlformats.org/officeDocument/2006/relationships" id="259" r:id="R1c1633f2cf1d4a49"/>
    <p:sldId xmlns:r="http://schemas.openxmlformats.org/officeDocument/2006/relationships" id="260" r:id="R0d453c7b504f4dd3"/>
    <p:sldId xmlns:r="http://schemas.openxmlformats.org/officeDocument/2006/relationships" id="261" r:id="R189731dfec964e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fe109318a74cc9" /><Relationship Type="http://schemas.openxmlformats.org/officeDocument/2006/relationships/slide" Target="/ppt/slides/slide1.xml" Id="R95634e7fe889422d" /><Relationship Type="http://schemas.openxmlformats.org/officeDocument/2006/relationships/slide" Target="/ppt/slides/slide2.xml" Id="R7f788aff038a4fd6" /><Relationship Type="http://schemas.openxmlformats.org/officeDocument/2006/relationships/slide" Target="/ppt/slides/slide3.xml" Id="R825c65e3c124405b" /><Relationship Type="http://schemas.openxmlformats.org/officeDocument/2006/relationships/slide" Target="/ppt/slides/slide4.xml" Id="R1c1633f2cf1d4a49" /><Relationship Type="http://schemas.openxmlformats.org/officeDocument/2006/relationships/slide" Target="/ppt/slides/slide5.xml" Id="R0d453c7b504f4dd3" /><Relationship Type="http://schemas.openxmlformats.org/officeDocument/2006/relationships/slide" Target="/ppt/slides/slide6.xml" Id="R189731dfec964e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2b0d99d61e4e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8be02a4c2145cf" /><Relationship Type="http://schemas.openxmlformats.org/officeDocument/2006/relationships/theme" Target="/ppt/slideMasters/theme/theme1.xml" Id="R242e13c97edb44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8be02a4c2145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dd27b57dd04a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b0c05059944b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06ac1868e44f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b856b36ab84a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fe113177da46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3b180347949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SOLID RESOURCES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SOLID RESOURCES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SOLID RESOURCES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SOLID RESOURCES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SOLID RESOURCES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SOLID RESOURCES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ULVESTAD METTE  –  69,1 %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DIALEXIS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NILSEN SVEN IRGENS  –  10,9 %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SOLID RESOURCES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976 700 813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SOLID RESOURCES AS</a:t>
            </a:r>
          </a:p>
        </p:txBody>
      </p:sp>
    </p:spTree>
  </p:cSld>
  <p:clrMapOvr>
    <a:masterClrMapping xmlns:a="http://schemas.openxmlformats.org/drawingml/2006/main"/>
  </p:clrMapOvr>
</p:sld>
</file>