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8f005071a24c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a8694759a44728"/>
  </p:sldMasterIdLst>
  <p:sldIdLst>
    <p:sldId xmlns:r="http://schemas.openxmlformats.org/officeDocument/2006/relationships" id="256" r:id="R7267a2618d2f4dda"/>
    <p:sldId xmlns:r="http://schemas.openxmlformats.org/officeDocument/2006/relationships" id="257" r:id="R6e5c73b58c864273"/>
    <p:sldId xmlns:r="http://schemas.openxmlformats.org/officeDocument/2006/relationships" id="258" r:id="R2532e0c7e5604864"/>
    <p:sldId xmlns:r="http://schemas.openxmlformats.org/officeDocument/2006/relationships" id="259" r:id="R1d7768057eee4916"/>
    <p:sldId xmlns:r="http://schemas.openxmlformats.org/officeDocument/2006/relationships" id="260" r:id="R6a31a3e7e8294092"/>
    <p:sldId xmlns:r="http://schemas.openxmlformats.org/officeDocument/2006/relationships" id="261" r:id="R7f2679a9a14a41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a8694759a44728" /><Relationship Type="http://schemas.openxmlformats.org/officeDocument/2006/relationships/slide" Target="/ppt/slides/slide1.xml" Id="R7267a2618d2f4dda" /><Relationship Type="http://schemas.openxmlformats.org/officeDocument/2006/relationships/slide" Target="/ppt/slides/slide2.xml" Id="R6e5c73b58c864273" /><Relationship Type="http://schemas.openxmlformats.org/officeDocument/2006/relationships/slide" Target="/ppt/slides/slide3.xml" Id="R2532e0c7e5604864" /><Relationship Type="http://schemas.openxmlformats.org/officeDocument/2006/relationships/slide" Target="/ppt/slides/slide4.xml" Id="R1d7768057eee4916" /><Relationship Type="http://schemas.openxmlformats.org/officeDocument/2006/relationships/slide" Target="/ppt/slides/slide5.xml" Id="R6a31a3e7e8294092" /><Relationship Type="http://schemas.openxmlformats.org/officeDocument/2006/relationships/slide" Target="/ppt/slides/slide6.xml" Id="R7f2679a9a14a41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930f2bb43f4b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7a2aea4e5d4ecf" /><Relationship Type="http://schemas.openxmlformats.org/officeDocument/2006/relationships/theme" Target="/ppt/slideMasters/theme/theme1.xml" Id="R1e5ca6dbaf0a45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7a2aea4e5d4e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44dbbcb6d843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99c304ccc84e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ffc589f4a249e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ac1883abad41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591c34fff04ab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f7578e442841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ICA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ICA INVEST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BUTIKKADMINISTRASJON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976 713 621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ICA INVEST AS</a:t>
            </a:r>
          </a:p>
        </p:txBody>
      </p:sp>
    </p:spTree>
  </p:cSld>
  <p:clrMapOvr>
    <a:masterClrMapping xmlns:a="http://schemas.openxmlformats.org/drawingml/2006/main"/>
  </p:clrMapOvr>
</p:sld>
</file>