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830717aa5c4a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e7a8e2f6004aa8"/>
  </p:sldMasterIdLst>
  <p:sldIdLst>
    <p:sldId xmlns:r="http://schemas.openxmlformats.org/officeDocument/2006/relationships" id="256" r:id="Rde9a633601f74b69"/>
    <p:sldId xmlns:r="http://schemas.openxmlformats.org/officeDocument/2006/relationships" id="257" r:id="R0d4d38c187dd4557"/>
    <p:sldId xmlns:r="http://schemas.openxmlformats.org/officeDocument/2006/relationships" id="258" r:id="R45c4b97947ad4493"/>
    <p:sldId xmlns:r="http://schemas.openxmlformats.org/officeDocument/2006/relationships" id="259" r:id="R11862c3de4b54a54"/>
    <p:sldId xmlns:r="http://schemas.openxmlformats.org/officeDocument/2006/relationships" id="260" r:id="R5ca491bab87743de"/>
    <p:sldId xmlns:r="http://schemas.openxmlformats.org/officeDocument/2006/relationships" id="261" r:id="Rff2be9161e324e07"/>
    <p:sldId xmlns:r="http://schemas.openxmlformats.org/officeDocument/2006/relationships" id="262" r:id="Rd566744106464f5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e7a8e2f6004aa8" /><Relationship Type="http://schemas.openxmlformats.org/officeDocument/2006/relationships/slide" Target="/ppt/slides/slide1.xml" Id="Rde9a633601f74b69" /><Relationship Type="http://schemas.openxmlformats.org/officeDocument/2006/relationships/slide" Target="/ppt/slides/slide2.xml" Id="R0d4d38c187dd4557" /><Relationship Type="http://schemas.openxmlformats.org/officeDocument/2006/relationships/slide" Target="/ppt/slides/slide3.xml" Id="R45c4b97947ad4493" /><Relationship Type="http://schemas.openxmlformats.org/officeDocument/2006/relationships/slide" Target="/ppt/slides/slide4.xml" Id="R11862c3de4b54a54" /><Relationship Type="http://schemas.openxmlformats.org/officeDocument/2006/relationships/slide" Target="/ppt/slides/slide5.xml" Id="R5ca491bab87743de" /><Relationship Type="http://schemas.openxmlformats.org/officeDocument/2006/relationships/slide" Target="/ppt/slides/slide6.xml" Id="Rff2be9161e324e07" /><Relationship Type="http://schemas.openxmlformats.org/officeDocument/2006/relationships/slide" Target="/ppt/slides/slide7.xml" Id="Rd566744106464f5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90e49996f94c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01ac2c41cf4564" /><Relationship Type="http://schemas.openxmlformats.org/officeDocument/2006/relationships/theme" Target="/ppt/slideMasters/theme/theme1.xml" Id="Rfc080b3ff81b4e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01ac2c41cf45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e9cb5f9f041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3bd94431aa48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155abfad6c48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e54e0d61647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96a3cddbe4a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43071c981d42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c4b453cd7541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MILJØTAK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MILJØTAK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MILJØTAK AS ble etablert [år] og holder til i Gjerdrum.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MILJØTAK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MILJØTAK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MILJØTAK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8 178 837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−885 858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−1 198 292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2 347 215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9 162 197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MILJØTAK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ENGH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MILJØTAK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Myragutua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2022 Gjerdrum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976 714 113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MILJØTAK AS</a:t>
            </a:r>
          </a:p>
        </p:txBody>
      </p:sp>
    </p:spTree>
  </p:cSld>
  <p:clrMapOvr>
    <a:masterClrMapping xmlns:a="http://schemas.openxmlformats.org/drawingml/2006/main"/>
  </p:clrMapOvr>
</p:sld>
</file>