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92d8cbab34a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90be92e2a548cc"/>
  </p:sldMasterIdLst>
  <p:sldIdLst>
    <p:sldId xmlns:r="http://schemas.openxmlformats.org/officeDocument/2006/relationships" id="256" r:id="R7abe0da312ac4255"/>
    <p:sldId xmlns:r="http://schemas.openxmlformats.org/officeDocument/2006/relationships" id="257" r:id="Ra7a6b8cace9840b2"/>
    <p:sldId xmlns:r="http://schemas.openxmlformats.org/officeDocument/2006/relationships" id="258" r:id="Rb4611f2b83d24f97"/>
    <p:sldId xmlns:r="http://schemas.openxmlformats.org/officeDocument/2006/relationships" id="259" r:id="R6bf0f1e34c0d45ac"/>
    <p:sldId xmlns:r="http://schemas.openxmlformats.org/officeDocument/2006/relationships" id="260" r:id="Rd47e5cdfa64142d9"/>
    <p:sldId xmlns:r="http://schemas.openxmlformats.org/officeDocument/2006/relationships" id="261" r:id="R950fc4add5714b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90be92e2a548cc" /><Relationship Type="http://schemas.openxmlformats.org/officeDocument/2006/relationships/slide" Target="/ppt/slides/slide1.xml" Id="R7abe0da312ac4255" /><Relationship Type="http://schemas.openxmlformats.org/officeDocument/2006/relationships/slide" Target="/ppt/slides/slide2.xml" Id="Ra7a6b8cace9840b2" /><Relationship Type="http://schemas.openxmlformats.org/officeDocument/2006/relationships/slide" Target="/ppt/slides/slide3.xml" Id="Rb4611f2b83d24f97" /><Relationship Type="http://schemas.openxmlformats.org/officeDocument/2006/relationships/slide" Target="/ppt/slides/slide4.xml" Id="R6bf0f1e34c0d45ac" /><Relationship Type="http://schemas.openxmlformats.org/officeDocument/2006/relationships/slide" Target="/ppt/slides/slide5.xml" Id="Rd47e5cdfa64142d9" /><Relationship Type="http://schemas.openxmlformats.org/officeDocument/2006/relationships/slide" Target="/ppt/slides/slide6.xml" Id="R950fc4add5714b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47323191dc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2f95bf0b54926" /><Relationship Type="http://schemas.openxmlformats.org/officeDocument/2006/relationships/theme" Target="/ppt/slideMasters/theme/theme1.xml" Id="R78dbc185652343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b2f95bf0b549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a524a9bc946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5848a9a8d43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c0a3d810244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233fdc7d848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54d98e1f941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c1de181384e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VIGRA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VIGRA BYGG AS ble etablert [år] og holder til i Vigra.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JAN-ARVE RØRVIK ROALDSNES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OVE BLINDHEIM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6040 Vigra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976 716 736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VIGRA BYGG AS</a:t>
            </a:r>
          </a:p>
        </p:txBody>
      </p:sp>
    </p:spTree>
  </p:cSld>
  <p:clrMapOvr>
    <a:masterClrMapping xmlns:a="http://schemas.openxmlformats.org/drawingml/2006/main"/>
  </p:clrMapOvr>
</p:sld>
</file>