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af54dc32e148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56ecc56f8f4e46"/>
  </p:sldMasterIdLst>
  <p:sldIdLst>
    <p:sldId xmlns:r="http://schemas.openxmlformats.org/officeDocument/2006/relationships" id="256" r:id="Re4385ddc80cd4e64"/>
    <p:sldId xmlns:r="http://schemas.openxmlformats.org/officeDocument/2006/relationships" id="257" r:id="R23242318f81940e8"/>
    <p:sldId xmlns:r="http://schemas.openxmlformats.org/officeDocument/2006/relationships" id="258" r:id="Rf0fa80fb797b49ee"/>
    <p:sldId xmlns:r="http://schemas.openxmlformats.org/officeDocument/2006/relationships" id="259" r:id="Rc36b684489b74690"/>
    <p:sldId xmlns:r="http://schemas.openxmlformats.org/officeDocument/2006/relationships" id="260" r:id="R95c6fea828ba41d5"/>
    <p:sldId xmlns:r="http://schemas.openxmlformats.org/officeDocument/2006/relationships" id="261" r:id="R4b242af88ec54acb"/>
    <p:sldId xmlns:r="http://schemas.openxmlformats.org/officeDocument/2006/relationships" id="262" r:id="R66ebcbc08a174e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56ecc56f8f4e46" /><Relationship Type="http://schemas.openxmlformats.org/officeDocument/2006/relationships/slide" Target="/ppt/slides/slide1.xml" Id="Re4385ddc80cd4e64" /><Relationship Type="http://schemas.openxmlformats.org/officeDocument/2006/relationships/slide" Target="/ppt/slides/slide2.xml" Id="R23242318f81940e8" /><Relationship Type="http://schemas.openxmlformats.org/officeDocument/2006/relationships/slide" Target="/ppt/slides/slide3.xml" Id="Rf0fa80fb797b49ee" /><Relationship Type="http://schemas.openxmlformats.org/officeDocument/2006/relationships/slide" Target="/ppt/slides/slide4.xml" Id="Rc36b684489b74690" /><Relationship Type="http://schemas.openxmlformats.org/officeDocument/2006/relationships/slide" Target="/ppt/slides/slide5.xml" Id="R95c6fea828ba41d5" /><Relationship Type="http://schemas.openxmlformats.org/officeDocument/2006/relationships/slide" Target="/ppt/slides/slide6.xml" Id="R4b242af88ec54acb" /><Relationship Type="http://schemas.openxmlformats.org/officeDocument/2006/relationships/slide" Target="/ppt/slides/slide7.xml" Id="R66ebcbc08a174e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ed0ccd05144e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7ad81a80d4526" /><Relationship Type="http://schemas.openxmlformats.org/officeDocument/2006/relationships/theme" Target="/ppt/slideMasters/theme/theme1.xml" Id="R22d0ca71fc2a46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a7ad81a80d45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43baa29494a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82889ef7d4d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941f5fbc340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94c68c92c49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ef06b1c924c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7acced32c44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95709d61a47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VÅGEN BYGDASENTER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VÅGEN BYGDASENTER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VÅGEN BYGDASENTER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VÅGEN BYGDASENTER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VÅGEN BYGDASENTER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VÅGEN BYGDASENTER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744 151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222 365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208 833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737 760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1 008 731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VÅGEN BYGDASENTER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ØLEN KFUK/KFUM  –  28,3 %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ØLEN IDRETTSLAG  –  22,7 %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VÅGEN BYGDASENTER AS  –  11,6 %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SAG GRUPPEN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OMEGA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WESTCON YARDS AS  –  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VÅGEN BYGDASENTER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Vågshagen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976 719 638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VÅGEN BYGDASENTER AS</a:t>
            </a:r>
          </a:p>
        </p:txBody>
      </p:sp>
    </p:spTree>
  </p:cSld>
  <p:clrMapOvr>
    <a:masterClrMapping xmlns:a="http://schemas.openxmlformats.org/drawingml/2006/main"/>
  </p:clrMapOvr>
</p:sld>
</file>