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500f5ddcbf49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b6c4e35f9c4000"/>
  </p:sldMasterIdLst>
  <p:sldIdLst>
    <p:sldId xmlns:r="http://schemas.openxmlformats.org/officeDocument/2006/relationships" id="256" r:id="Ra47ff29611d647d8"/>
    <p:sldId xmlns:r="http://schemas.openxmlformats.org/officeDocument/2006/relationships" id="257" r:id="R9d64eb1a0cd642bf"/>
    <p:sldId xmlns:r="http://schemas.openxmlformats.org/officeDocument/2006/relationships" id="258" r:id="R67b1363738ee4cb1"/>
    <p:sldId xmlns:r="http://schemas.openxmlformats.org/officeDocument/2006/relationships" id="259" r:id="Rd36b2c41efea4ebc"/>
    <p:sldId xmlns:r="http://schemas.openxmlformats.org/officeDocument/2006/relationships" id="260" r:id="Rc5d914e9ee014b51"/>
    <p:sldId xmlns:r="http://schemas.openxmlformats.org/officeDocument/2006/relationships" id="261" r:id="Rb418ea83521b47d8"/>
    <p:sldId xmlns:r="http://schemas.openxmlformats.org/officeDocument/2006/relationships" id="262" r:id="R9bedee7bf0684d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b6c4e35f9c4000" /><Relationship Type="http://schemas.openxmlformats.org/officeDocument/2006/relationships/slide" Target="/ppt/slides/slide1.xml" Id="Ra47ff29611d647d8" /><Relationship Type="http://schemas.openxmlformats.org/officeDocument/2006/relationships/slide" Target="/ppt/slides/slide2.xml" Id="R9d64eb1a0cd642bf" /><Relationship Type="http://schemas.openxmlformats.org/officeDocument/2006/relationships/slide" Target="/ppt/slides/slide3.xml" Id="R67b1363738ee4cb1" /><Relationship Type="http://schemas.openxmlformats.org/officeDocument/2006/relationships/slide" Target="/ppt/slides/slide4.xml" Id="Rd36b2c41efea4ebc" /><Relationship Type="http://schemas.openxmlformats.org/officeDocument/2006/relationships/slide" Target="/ppt/slides/slide5.xml" Id="Rc5d914e9ee014b51" /><Relationship Type="http://schemas.openxmlformats.org/officeDocument/2006/relationships/slide" Target="/ppt/slides/slide6.xml" Id="Rb418ea83521b47d8" /><Relationship Type="http://schemas.openxmlformats.org/officeDocument/2006/relationships/slide" Target="/ppt/slides/slide7.xml" Id="R9bedee7bf0684d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724b186f7942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78aa4c2e44194" /><Relationship Type="http://schemas.openxmlformats.org/officeDocument/2006/relationships/theme" Target="/ppt/slideMasters/theme/theme1.xml" Id="R91998ee0cc984f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378aa4c2e441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72553aa27b4b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feaaf433f4b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31ad4332a42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b2d14222a44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c0f4014f84c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ec908e72d34a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2d053cccf43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AUKRA LAVPRIS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AUKRA LAVPRIS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AUKRA LAVPRIS AS ble etablert [år] og holder til i Aukra.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AUKRA LAVPRIS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AUKRA LAVPRIS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AUKRA LAVPRIS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21 504 297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−1 177 624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−969 073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2 307 255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3 942 100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AUKRA LAVPRIS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 K LYKKE DRIFT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AUKRA LAVPRIS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6480 Aukra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17 45 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976 719 921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AUKRA LAVPRIS AS</a:t>
            </a:r>
          </a:p>
        </p:txBody>
      </p:sp>
    </p:spTree>
  </p:cSld>
  <p:clrMapOvr>
    <a:masterClrMapping xmlns:a="http://schemas.openxmlformats.org/drawingml/2006/main"/>
  </p:clrMapOvr>
</p:sld>
</file>