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e3f9314d1d94e1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c94cf231499477c"/>
  </p:sldMasterIdLst>
  <p:sldIdLst>
    <p:sldId xmlns:r="http://schemas.openxmlformats.org/officeDocument/2006/relationships" id="256" r:id="R05403bf194e24fec"/>
    <p:sldId xmlns:r="http://schemas.openxmlformats.org/officeDocument/2006/relationships" id="257" r:id="R0401535c842e495d"/>
    <p:sldId xmlns:r="http://schemas.openxmlformats.org/officeDocument/2006/relationships" id="258" r:id="R59efa09bd0b144ac"/>
    <p:sldId xmlns:r="http://schemas.openxmlformats.org/officeDocument/2006/relationships" id="259" r:id="Rcc4ae9ef834d422e"/>
    <p:sldId xmlns:r="http://schemas.openxmlformats.org/officeDocument/2006/relationships" id="260" r:id="R5c2f6e09f76f4ec4"/>
    <p:sldId xmlns:r="http://schemas.openxmlformats.org/officeDocument/2006/relationships" id="261" r:id="Ra42e4355f6114af1"/>
    <p:sldId xmlns:r="http://schemas.openxmlformats.org/officeDocument/2006/relationships" id="262" r:id="Ra5c064fefb134ff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c94cf231499477c" /><Relationship Type="http://schemas.openxmlformats.org/officeDocument/2006/relationships/slide" Target="/ppt/slides/slide1.xml" Id="R05403bf194e24fec" /><Relationship Type="http://schemas.openxmlformats.org/officeDocument/2006/relationships/slide" Target="/ppt/slides/slide2.xml" Id="R0401535c842e495d" /><Relationship Type="http://schemas.openxmlformats.org/officeDocument/2006/relationships/slide" Target="/ppt/slides/slide3.xml" Id="R59efa09bd0b144ac" /><Relationship Type="http://schemas.openxmlformats.org/officeDocument/2006/relationships/slide" Target="/ppt/slides/slide4.xml" Id="Rcc4ae9ef834d422e" /><Relationship Type="http://schemas.openxmlformats.org/officeDocument/2006/relationships/slide" Target="/ppt/slides/slide5.xml" Id="R5c2f6e09f76f4ec4" /><Relationship Type="http://schemas.openxmlformats.org/officeDocument/2006/relationships/slide" Target="/ppt/slides/slide6.xml" Id="Ra42e4355f6114af1" /><Relationship Type="http://schemas.openxmlformats.org/officeDocument/2006/relationships/slide" Target="/ppt/slides/slide7.xml" Id="Ra5c064fefb134ff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8a787d20619445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5d6fefd5ad44d8" /><Relationship Type="http://schemas.openxmlformats.org/officeDocument/2006/relationships/theme" Target="/ppt/slideMasters/theme/theme1.xml" Id="R1e1d3d1d705d4a3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f5d6fefd5ad44d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cc0970464b406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141899060f4d2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81f802e5484ce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2e983626c3462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658b394b6b434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e98de6939d4a4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3d35f1acdf459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HESTIA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HESTIA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HESTIA AS ble etablert [år] og holder til i Haugesund.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HESTIA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HESTIA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HESTIA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−1 509 394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9 101 119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66 308 917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75 914 441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HESTIA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CHRISTIAN RASMUSSEN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HESTIA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Strandgata 202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5525 Haugesund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christian.rasmussen@hestia.no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976 722 590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HESTIA AS</a:t>
            </a:r>
          </a:p>
        </p:txBody>
      </p:sp>
    </p:spTree>
  </p:cSld>
  <p:clrMapOvr>
    <a:masterClrMapping xmlns:a="http://schemas.openxmlformats.org/drawingml/2006/main"/>
  </p:clrMapOvr>
</p:sld>
</file>