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af74c5b5c49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aa8706db7647d0"/>
  </p:sldMasterIdLst>
  <p:sldIdLst>
    <p:sldId xmlns:r="http://schemas.openxmlformats.org/officeDocument/2006/relationships" id="256" r:id="R2d12fc5df00946ec"/>
    <p:sldId xmlns:r="http://schemas.openxmlformats.org/officeDocument/2006/relationships" id="257" r:id="R7bd5ade3d785443e"/>
    <p:sldId xmlns:r="http://schemas.openxmlformats.org/officeDocument/2006/relationships" id="258" r:id="R97baee5f0b4540e4"/>
    <p:sldId xmlns:r="http://schemas.openxmlformats.org/officeDocument/2006/relationships" id="259" r:id="R29746af32acc4575"/>
    <p:sldId xmlns:r="http://schemas.openxmlformats.org/officeDocument/2006/relationships" id="260" r:id="Reb95d85019f94bf7"/>
    <p:sldId xmlns:r="http://schemas.openxmlformats.org/officeDocument/2006/relationships" id="261" r:id="R6d0f819b1831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a8706db7647d0" /><Relationship Type="http://schemas.openxmlformats.org/officeDocument/2006/relationships/slide" Target="/ppt/slides/slide1.xml" Id="R2d12fc5df00946ec" /><Relationship Type="http://schemas.openxmlformats.org/officeDocument/2006/relationships/slide" Target="/ppt/slides/slide2.xml" Id="R7bd5ade3d785443e" /><Relationship Type="http://schemas.openxmlformats.org/officeDocument/2006/relationships/slide" Target="/ppt/slides/slide3.xml" Id="R97baee5f0b4540e4" /><Relationship Type="http://schemas.openxmlformats.org/officeDocument/2006/relationships/slide" Target="/ppt/slides/slide4.xml" Id="R29746af32acc4575" /><Relationship Type="http://schemas.openxmlformats.org/officeDocument/2006/relationships/slide" Target="/ppt/slides/slide5.xml" Id="Reb95d85019f94bf7" /><Relationship Type="http://schemas.openxmlformats.org/officeDocument/2006/relationships/slide" Target="/ppt/slides/slide6.xml" Id="R6d0f819b1831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12feb94eb4a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6779008494df4" /><Relationship Type="http://schemas.openxmlformats.org/officeDocument/2006/relationships/theme" Target="/ppt/slideMasters/theme/theme1.xml" Id="Rfb235915a1fd4b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6779008494d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05e07ef61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593f086f342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a9b79446a47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5c81c4cca4f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56914f9c540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3d7953ec448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KONGSVEIEN 96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KONGSVEIEN 96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KONGSVEIEN 96 B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KONGSVEIEN 96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KONGSVEIEN 96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KONGSVEIEN 96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BAASTAD BJØRG MOLLANN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BAASTAD SVERRE DAG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KONGSVEIEN 96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KONGSVEIEN 96 B AS</a:t>
            </a:r>
          </a:p>
        </p:txBody>
      </p:sp>
    </p:spTree>
  </p:cSld>
  <p:clrMapOvr>
    <a:masterClrMapping xmlns:a="http://schemas.openxmlformats.org/drawingml/2006/main"/>
  </p:clrMapOvr>
</p:sld>
</file>