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3847a4f737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1cfec742f84cf0"/>
  </p:sldMasterIdLst>
  <p:sldIdLst>
    <p:sldId xmlns:r="http://schemas.openxmlformats.org/officeDocument/2006/relationships" id="256" r:id="R6679b3ba85ef4281"/>
    <p:sldId xmlns:r="http://schemas.openxmlformats.org/officeDocument/2006/relationships" id="257" r:id="R7d83bc9501e044fc"/>
    <p:sldId xmlns:r="http://schemas.openxmlformats.org/officeDocument/2006/relationships" id="258" r:id="Rb2583c0727614e8b"/>
    <p:sldId xmlns:r="http://schemas.openxmlformats.org/officeDocument/2006/relationships" id="259" r:id="R327dc6ecbe4c49f7"/>
    <p:sldId xmlns:r="http://schemas.openxmlformats.org/officeDocument/2006/relationships" id="260" r:id="Rd32d75dc8f8c438d"/>
    <p:sldId xmlns:r="http://schemas.openxmlformats.org/officeDocument/2006/relationships" id="261" r:id="R315aa21595294ac7"/>
    <p:sldId xmlns:r="http://schemas.openxmlformats.org/officeDocument/2006/relationships" id="262" r:id="Rc40dc420c12e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cfec742f84cf0" /><Relationship Type="http://schemas.openxmlformats.org/officeDocument/2006/relationships/slide" Target="/ppt/slides/slide1.xml" Id="R6679b3ba85ef4281" /><Relationship Type="http://schemas.openxmlformats.org/officeDocument/2006/relationships/slide" Target="/ppt/slides/slide2.xml" Id="R7d83bc9501e044fc" /><Relationship Type="http://schemas.openxmlformats.org/officeDocument/2006/relationships/slide" Target="/ppt/slides/slide3.xml" Id="Rb2583c0727614e8b" /><Relationship Type="http://schemas.openxmlformats.org/officeDocument/2006/relationships/slide" Target="/ppt/slides/slide4.xml" Id="R327dc6ecbe4c49f7" /><Relationship Type="http://schemas.openxmlformats.org/officeDocument/2006/relationships/slide" Target="/ppt/slides/slide5.xml" Id="Rd32d75dc8f8c438d" /><Relationship Type="http://schemas.openxmlformats.org/officeDocument/2006/relationships/slide" Target="/ppt/slides/slide6.xml" Id="R315aa21595294ac7" /><Relationship Type="http://schemas.openxmlformats.org/officeDocument/2006/relationships/slide" Target="/ppt/slides/slide7.xml" Id="Rc40dc420c12e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4d09e5e7e40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9696cc20b4095" /><Relationship Type="http://schemas.openxmlformats.org/officeDocument/2006/relationships/theme" Target="/ppt/slideMasters/theme/theme1.xml" Id="R2e0c5f0c5a8b4b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a9696cc20b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f4c4b6f6b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fb68a05a440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3d395cb2c40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ab5b001c1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398a2b8ab4f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db15fe3b848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916de164b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FØINA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8 638 816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7 930 865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10 838 539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89 054 418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92 473 001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TRIVER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Ditlef Rasmussen, Bestumveien 71C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93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976 729 447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