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dc392a697344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9abe3fd1494c81"/>
  </p:sldMasterIdLst>
  <p:sldIdLst>
    <p:sldId xmlns:r="http://schemas.openxmlformats.org/officeDocument/2006/relationships" id="256" r:id="Rf55bbbe71cde408c"/>
    <p:sldId xmlns:r="http://schemas.openxmlformats.org/officeDocument/2006/relationships" id="257" r:id="R9ae32887f68b4626"/>
    <p:sldId xmlns:r="http://schemas.openxmlformats.org/officeDocument/2006/relationships" id="258" r:id="Rdf18b8162387447b"/>
    <p:sldId xmlns:r="http://schemas.openxmlformats.org/officeDocument/2006/relationships" id="259" r:id="R37005fb601504c7b"/>
    <p:sldId xmlns:r="http://schemas.openxmlformats.org/officeDocument/2006/relationships" id="260" r:id="Ra762021f9b534351"/>
    <p:sldId xmlns:r="http://schemas.openxmlformats.org/officeDocument/2006/relationships" id="261" r:id="Rb94df637f5104b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9abe3fd1494c81" /><Relationship Type="http://schemas.openxmlformats.org/officeDocument/2006/relationships/slide" Target="/ppt/slides/slide1.xml" Id="Rf55bbbe71cde408c" /><Relationship Type="http://schemas.openxmlformats.org/officeDocument/2006/relationships/slide" Target="/ppt/slides/slide2.xml" Id="R9ae32887f68b4626" /><Relationship Type="http://schemas.openxmlformats.org/officeDocument/2006/relationships/slide" Target="/ppt/slides/slide3.xml" Id="Rdf18b8162387447b" /><Relationship Type="http://schemas.openxmlformats.org/officeDocument/2006/relationships/slide" Target="/ppt/slides/slide4.xml" Id="R37005fb601504c7b" /><Relationship Type="http://schemas.openxmlformats.org/officeDocument/2006/relationships/slide" Target="/ppt/slides/slide5.xml" Id="Ra762021f9b534351" /><Relationship Type="http://schemas.openxmlformats.org/officeDocument/2006/relationships/slide" Target="/ppt/slides/slide6.xml" Id="Rb94df637f5104b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72f3e023ee4c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9e4207fc04e32" /><Relationship Type="http://schemas.openxmlformats.org/officeDocument/2006/relationships/theme" Target="/ppt/slideMasters/theme/theme1.xml" Id="R0847baf928074b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39e4207fc04e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5f30563d34b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f8e5b024444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d3f28cccf4c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66e8db3ec41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d8fac0b0140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bc988218b46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 &amp; BEDRIFTSRÅDGIVNING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BEDRIFTSRÅDGIVNING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&amp; BEDRIFTSRÅDGIVNING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BEDRIFTSRÅDGIVNING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BEDRIFTSRÅDGIVNING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BEDRIFTSRÅDGIVNING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HANSEN FRANK  –  94,2 %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GRATLAND LINDIS KARINA  –  5,8 %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BEDRIFTSRÅDGIVNING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976 730 992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&amp; BEDRIFTSRÅDGIVNING AS</a:t>
            </a:r>
          </a:p>
        </p:txBody>
      </p:sp>
    </p:spTree>
  </p:cSld>
  <p:clrMapOvr>
    <a:masterClrMapping xmlns:a="http://schemas.openxmlformats.org/drawingml/2006/main"/>
  </p:clrMapOvr>
</p:sld>
</file>