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8e48266da1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9c17a95d3143b9"/>
  </p:sldMasterIdLst>
  <p:sldIdLst>
    <p:sldId xmlns:r="http://schemas.openxmlformats.org/officeDocument/2006/relationships" id="256" r:id="R767d705654fe4ac6"/>
    <p:sldId xmlns:r="http://schemas.openxmlformats.org/officeDocument/2006/relationships" id="257" r:id="R46c13bca99d14eab"/>
    <p:sldId xmlns:r="http://schemas.openxmlformats.org/officeDocument/2006/relationships" id="258" r:id="R172422970a054f18"/>
    <p:sldId xmlns:r="http://schemas.openxmlformats.org/officeDocument/2006/relationships" id="259" r:id="Rcbfd0c37f3e44149"/>
    <p:sldId xmlns:r="http://schemas.openxmlformats.org/officeDocument/2006/relationships" id="260" r:id="Rca93a615b7964d87"/>
    <p:sldId xmlns:r="http://schemas.openxmlformats.org/officeDocument/2006/relationships" id="261" r:id="Re1851116e329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c17a95d3143b9" /><Relationship Type="http://schemas.openxmlformats.org/officeDocument/2006/relationships/slide" Target="/ppt/slides/slide1.xml" Id="R767d705654fe4ac6" /><Relationship Type="http://schemas.openxmlformats.org/officeDocument/2006/relationships/slide" Target="/ppt/slides/slide2.xml" Id="R46c13bca99d14eab" /><Relationship Type="http://schemas.openxmlformats.org/officeDocument/2006/relationships/slide" Target="/ppt/slides/slide3.xml" Id="R172422970a054f18" /><Relationship Type="http://schemas.openxmlformats.org/officeDocument/2006/relationships/slide" Target="/ppt/slides/slide4.xml" Id="Rcbfd0c37f3e44149" /><Relationship Type="http://schemas.openxmlformats.org/officeDocument/2006/relationships/slide" Target="/ppt/slides/slide5.xml" Id="Rca93a615b7964d87" /><Relationship Type="http://schemas.openxmlformats.org/officeDocument/2006/relationships/slide" Target="/ppt/slides/slide6.xml" Id="Re1851116e329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3fa788882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34c50ff6402c" /><Relationship Type="http://schemas.openxmlformats.org/officeDocument/2006/relationships/theme" Target="/ppt/slideMasters/theme/theme1.xml" Id="R1d4d2623af92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1334c50ff6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7bb97f384c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ef961958a4f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51a7a3131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f91d2c191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bb22bfec7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7d7bb1d66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BASIS BEDRIFTSRÅDGIVERE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BASIS BEDRIFTSRÅDGIVERE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JAN IVAR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JORID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976 731 336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BASIS BEDRIFTSRÅDGIVERE AS</a:t>
            </a:r>
          </a:p>
        </p:txBody>
      </p:sp>
    </p:spTree>
  </p:cSld>
  <p:clrMapOvr>
    <a:masterClrMapping xmlns:a="http://schemas.openxmlformats.org/drawingml/2006/main"/>
  </p:clrMapOvr>
</p:sld>
</file>