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813d7fb944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20a9fb43841c6"/>
  </p:sldMasterIdLst>
  <p:sldIdLst>
    <p:sldId xmlns:r="http://schemas.openxmlformats.org/officeDocument/2006/relationships" id="256" r:id="R7f289610a0624e49"/>
    <p:sldId xmlns:r="http://schemas.openxmlformats.org/officeDocument/2006/relationships" id="257" r:id="R5a322e6d3403455a"/>
    <p:sldId xmlns:r="http://schemas.openxmlformats.org/officeDocument/2006/relationships" id="258" r:id="R6a6c9dc03c2849d4"/>
    <p:sldId xmlns:r="http://schemas.openxmlformats.org/officeDocument/2006/relationships" id="259" r:id="Re5ef6a1728f64ca6"/>
    <p:sldId xmlns:r="http://schemas.openxmlformats.org/officeDocument/2006/relationships" id="260" r:id="R22550cc1d67a4f1c"/>
    <p:sldId xmlns:r="http://schemas.openxmlformats.org/officeDocument/2006/relationships" id="261" r:id="Rab794a6ae7214702"/>
    <p:sldId xmlns:r="http://schemas.openxmlformats.org/officeDocument/2006/relationships" id="262" r:id="R7bbd64df0f93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20a9fb43841c6" /><Relationship Type="http://schemas.openxmlformats.org/officeDocument/2006/relationships/slide" Target="/ppt/slides/slide1.xml" Id="R7f289610a0624e49" /><Relationship Type="http://schemas.openxmlformats.org/officeDocument/2006/relationships/slide" Target="/ppt/slides/slide2.xml" Id="R5a322e6d3403455a" /><Relationship Type="http://schemas.openxmlformats.org/officeDocument/2006/relationships/slide" Target="/ppt/slides/slide3.xml" Id="R6a6c9dc03c2849d4" /><Relationship Type="http://schemas.openxmlformats.org/officeDocument/2006/relationships/slide" Target="/ppt/slides/slide4.xml" Id="Re5ef6a1728f64ca6" /><Relationship Type="http://schemas.openxmlformats.org/officeDocument/2006/relationships/slide" Target="/ppt/slides/slide5.xml" Id="R22550cc1d67a4f1c" /><Relationship Type="http://schemas.openxmlformats.org/officeDocument/2006/relationships/slide" Target="/ppt/slides/slide6.xml" Id="Rab794a6ae7214702" /><Relationship Type="http://schemas.openxmlformats.org/officeDocument/2006/relationships/slide" Target="/ppt/slides/slide7.xml" Id="R7bbd64df0f93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f61554170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665ed802943bf" /><Relationship Type="http://schemas.openxmlformats.org/officeDocument/2006/relationships/theme" Target="/ppt/slideMasters/theme/theme1.xml" Id="R80387a6491d445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4665ed8029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cba237c6e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d5808e1364f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34974ccf44e9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65cf64f9843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290b8d064d47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23978701142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6f6d04006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RANJA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RANJA EIENDOM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805 459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684 815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212 761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6 288 240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7 202 535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Baads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4515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976 737 822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RANJA EIENDOM AS</a:t>
            </a:r>
          </a:p>
        </p:txBody>
      </p:sp>
    </p:spTree>
  </p:cSld>
  <p:clrMapOvr>
    <a:masterClrMapping xmlns:a="http://schemas.openxmlformats.org/drawingml/2006/main"/>
  </p:clrMapOvr>
</p:sld>
</file>