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e6f3e2450e4b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44e78b893341fd"/>
  </p:sldMasterIdLst>
  <p:sldIdLst>
    <p:sldId xmlns:r="http://schemas.openxmlformats.org/officeDocument/2006/relationships" id="256" r:id="R2ea08bf4ec34412b"/>
    <p:sldId xmlns:r="http://schemas.openxmlformats.org/officeDocument/2006/relationships" id="257" r:id="R46252b15a8ab49e7"/>
    <p:sldId xmlns:r="http://schemas.openxmlformats.org/officeDocument/2006/relationships" id="258" r:id="Ra1f594688691466a"/>
    <p:sldId xmlns:r="http://schemas.openxmlformats.org/officeDocument/2006/relationships" id="259" r:id="R2ab59c5d949d43e2"/>
    <p:sldId xmlns:r="http://schemas.openxmlformats.org/officeDocument/2006/relationships" id="260" r:id="Rd4cb1d94ca2b4024"/>
    <p:sldId xmlns:r="http://schemas.openxmlformats.org/officeDocument/2006/relationships" id="261" r:id="R97cf83a73a18486d"/>
    <p:sldId xmlns:r="http://schemas.openxmlformats.org/officeDocument/2006/relationships" id="262" r:id="Rb3f7f9f05d1d4c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44e78b893341fd" /><Relationship Type="http://schemas.openxmlformats.org/officeDocument/2006/relationships/slide" Target="/ppt/slides/slide1.xml" Id="R2ea08bf4ec34412b" /><Relationship Type="http://schemas.openxmlformats.org/officeDocument/2006/relationships/slide" Target="/ppt/slides/slide2.xml" Id="R46252b15a8ab49e7" /><Relationship Type="http://schemas.openxmlformats.org/officeDocument/2006/relationships/slide" Target="/ppt/slides/slide3.xml" Id="Ra1f594688691466a" /><Relationship Type="http://schemas.openxmlformats.org/officeDocument/2006/relationships/slide" Target="/ppt/slides/slide4.xml" Id="R2ab59c5d949d43e2" /><Relationship Type="http://schemas.openxmlformats.org/officeDocument/2006/relationships/slide" Target="/ppt/slides/slide5.xml" Id="Rd4cb1d94ca2b4024" /><Relationship Type="http://schemas.openxmlformats.org/officeDocument/2006/relationships/slide" Target="/ppt/slides/slide6.xml" Id="R97cf83a73a18486d" /><Relationship Type="http://schemas.openxmlformats.org/officeDocument/2006/relationships/slide" Target="/ppt/slides/slide7.xml" Id="Rb3f7f9f05d1d4c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c819314c274b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907650d9e488e" /><Relationship Type="http://schemas.openxmlformats.org/officeDocument/2006/relationships/theme" Target="/ppt/slideMasters/theme/theme1.xml" Id="R5287a4fb5c6e48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7907650d9e48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0f1cf5e6e4d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9f5b56eaa4c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de63950d64e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dd983db5847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7019cd77d4e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cbafd36084b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9615347a34e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DFE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DFE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4 517 363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−414 292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−495 181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237 055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2 135 126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DFE AS  –  36,8 %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PEDERSEN AS  –  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C.I. PEDERSEN A/S  –  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ERINE AS  –  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FØRDE GLASSMAGASIN AS  –  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GLASSMAGASINET ØGREY ANS  –  5,3 %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976 741 374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DFE AS</a:t>
            </a:r>
          </a:p>
        </p:txBody>
      </p:sp>
    </p:spTree>
  </p:cSld>
  <p:clrMapOvr>
    <a:masterClrMapping xmlns:a="http://schemas.openxmlformats.org/drawingml/2006/main"/>
  </p:clrMapOvr>
</p:sld>
</file>