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4aa60b7d1348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17017e07cd4cc4"/>
  </p:sldMasterIdLst>
  <p:sldIdLst>
    <p:sldId xmlns:r="http://schemas.openxmlformats.org/officeDocument/2006/relationships" id="256" r:id="R1eb98bbc841c4337"/>
    <p:sldId xmlns:r="http://schemas.openxmlformats.org/officeDocument/2006/relationships" id="257" r:id="R2973899b83b64d48"/>
    <p:sldId xmlns:r="http://schemas.openxmlformats.org/officeDocument/2006/relationships" id="258" r:id="R430590d211714591"/>
    <p:sldId xmlns:r="http://schemas.openxmlformats.org/officeDocument/2006/relationships" id="259" r:id="R874207a109ce4c76"/>
    <p:sldId xmlns:r="http://schemas.openxmlformats.org/officeDocument/2006/relationships" id="260" r:id="R40bb8815f38c4423"/>
    <p:sldId xmlns:r="http://schemas.openxmlformats.org/officeDocument/2006/relationships" id="261" r:id="R8a56caf53e5846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17017e07cd4cc4" /><Relationship Type="http://schemas.openxmlformats.org/officeDocument/2006/relationships/slide" Target="/ppt/slides/slide1.xml" Id="R1eb98bbc841c4337" /><Relationship Type="http://schemas.openxmlformats.org/officeDocument/2006/relationships/slide" Target="/ppt/slides/slide2.xml" Id="R2973899b83b64d48" /><Relationship Type="http://schemas.openxmlformats.org/officeDocument/2006/relationships/slide" Target="/ppt/slides/slide3.xml" Id="R430590d211714591" /><Relationship Type="http://schemas.openxmlformats.org/officeDocument/2006/relationships/slide" Target="/ppt/slides/slide4.xml" Id="R874207a109ce4c76" /><Relationship Type="http://schemas.openxmlformats.org/officeDocument/2006/relationships/slide" Target="/ppt/slides/slide5.xml" Id="R40bb8815f38c4423" /><Relationship Type="http://schemas.openxmlformats.org/officeDocument/2006/relationships/slide" Target="/ppt/slides/slide6.xml" Id="R8a56caf53e5846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a84d435ea041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635800a93c4e67" /><Relationship Type="http://schemas.openxmlformats.org/officeDocument/2006/relationships/theme" Target="/ppt/slideMasters/theme/theme1.xml" Id="R1dbb4cda2b254d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635800a93c4e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118a8056841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c248c774141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d6ca9ffb943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448323f7440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1698081ec4a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fd5c082b84f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NORGESBÅT BRUKTBÅTFORMIDLING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NORGESBÅT BRUKTBÅTFORMIDLING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NORGESBÅT BRUKTBÅTFORMIDLING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NORGESBÅT BRUKTBÅTFORMIDLING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NORGESBÅT BRUKTBÅTFORMIDLING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NORGESBÅT BRUKTBÅTFORMIDLING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JOHANSEN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VIDAR JOHANSEN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NORGESBÅT BRUKTBÅTFORMIDLING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976 741 382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NORGESBÅT BRUKTBÅTFORMIDLING AS</a:t>
            </a:r>
          </a:p>
        </p:txBody>
      </p:sp>
    </p:spTree>
  </p:cSld>
  <p:clrMapOvr>
    <a:masterClrMapping xmlns:a="http://schemas.openxmlformats.org/drawingml/2006/main"/>
  </p:clrMapOvr>
</p:sld>
</file>