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a03569b24e4e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d8729189834c5f"/>
  </p:sldMasterIdLst>
  <p:sldIdLst>
    <p:sldId xmlns:r="http://schemas.openxmlformats.org/officeDocument/2006/relationships" id="256" r:id="R7f259574144141b9"/>
    <p:sldId xmlns:r="http://schemas.openxmlformats.org/officeDocument/2006/relationships" id="257" r:id="R19e561c034df4380"/>
    <p:sldId xmlns:r="http://schemas.openxmlformats.org/officeDocument/2006/relationships" id="258" r:id="R9ebb5c9a99f94cd5"/>
    <p:sldId xmlns:r="http://schemas.openxmlformats.org/officeDocument/2006/relationships" id="259" r:id="Rc76f2342a87341a6"/>
    <p:sldId xmlns:r="http://schemas.openxmlformats.org/officeDocument/2006/relationships" id="260" r:id="Ra6eb07702fc0408e"/>
    <p:sldId xmlns:r="http://schemas.openxmlformats.org/officeDocument/2006/relationships" id="261" r:id="R1cbf2a30e2e345f5"/>
    <p:sldId xmlns:r="http://schemas.openxmlformats.org/officeDocument/2006/relationships" id="262" r:id="Rf53a3e736d814d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d8729189834c5f" /><Relationship Type="http://schemas.openxmlformats.org/officeDocument/2006/relationships/slide" Target="/ppt/slides/slide1.xml" Id="R7f259574144141b9" /><Relationship Type="http://schemas.openxmlformats.org/officeDocument/2006/relationships/slide" Target="/ppt/slides/slide2.xml" Id="R19e561c034df4380" /><Relationship Type="http://schemas.openxmlformats.org/officeDocument/2006/relationships/slide" Target="/ppt/slides/slide3.xml" Id="R9ebb5c9a99f94cd5" /><Relationship Type="http://schemas.openxmlformats.org/officeDocument/2006/relationships/slide" Target="/ppt/slides/slide4.xml" Id="Rc76f2342a87341a6" /><Relationship Type="http://schemas.openxmlformats.org/officeDocument/2006/relationships/slide" Target="/ppt/slides/slide5.xml" Id="Ra6eb07702fc0408e" /><Relationship Type="http://schemas.openxmlformats.org/officeDocument/2006/relationships/slide" Target="/ppt/slides/slide6.xml" Id="R1cbf2a30e2e345f5" /><Relationship Type="http://schemas.openxmlformats.org/officeDocument/2006/relationships/slide" Target="/ppt/slides/slide7.xml" Id="Rf53a3e736d814d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04df06046249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9ef2f1d314c19" /><Relationship Type="http://schemas.openxmlformats.org/officeDocument/2006/relationships/theme" Target="/ppt/slideMasters/theme/theme1.xml" Id="R88b0d4dfbd1549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89ef2f1d314c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989a31a4f43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ebd6ad8944e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ce9f6ba84f46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bb1275d2c549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61df906ac04d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41c067d5ab41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c12d4d73546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AGILE KONSULT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AGILE KONSULT AS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1 307 406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498 939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712 911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11 217 770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11 539 572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ÅDLAND  –  31,3 %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P3A INVEST AS  –  31,3 %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TINA LOUISE ÅDLAND  –  31,3 %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YNGVE ÅDLAND  –  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GRETE ÅDLAND  –  3,1 %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Rognebærvegen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32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post@agilekonsult.no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976 744 438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AGILE KONSULT AS</a:t>
            </a:r>
          </a:p>
        </p:txBody>
      </p:sp>
    </p:spTree>
  </p:cSld>
  <p:clrMapOvr>
    <a:masterClrMapping xmlns:a="http://schemas.openxmlformats.org/drawingml/2006/main"/>
  </p:clrMapOvr>
</p:sld>
</file>