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526a1b10b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4b027ce7048a3"/>
  </p:sldMasterIdLst>
  <p:sldIdLst>
    <p:sldId xmlns:r="http://schemas.openxmlformats.org/officeDocument/2006/relationships" id="256" r:id="R880258b3676c4041"/>
    <p:sldId xmlns:r="http://schemas.openxmlformats.org/officeDocument/2006/relationships" id="257" r:id="Rfe6e39af9094460f"/>
    <p:sldId xmlns:r="http://schemas.openxmlformats.org/officeDocument/2006/relationships" id="258" r:id="R38a9922d91c44a5b"/>
    <p:sldId xmlns:r="http://schemas.openxmlformats.org/officeDocument/2006/relationships" id="259" r:id="R95182318de144403"/>
    <p:sldId xmlns:r="http://schemas.openxmlformats.org/officeDocument/2006/relationships" id="260" r:id="Rfa1de3bfefcf4aa3"/>
    <p:sldId xmlns:r="http://schemas.openxmlformats.org/officeDocument/2006/relationships" id="261" r:id="R6a25211b3e1e40f2"/>
    <p:sldId xmlns:r="http://schemas.openxmlformats.org/officeDocument/2006/relationships" id="262" r:id="R2e70bb0fc31a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4b027ce7048a3" /><Relationship Type="http://schemas.openxmlformats.org/officeDocument/2006/relationships/slide" Target="/ppt/slides/slide1.xml" Id="R880258b3676c4041" /><Relationship Type="http://schemas.openxmlformats.org/officeDocument/2006/relationships/slide" Target="/ppt/slides/slide2.xml" Id="Rfe6e39af9094460f" /><Relationship Type="http://schemas.openxmlformats.org/officeDocument/2006/relationships/slide" Target="/ppt/slides/slide3.xml" Id="R38a9922d91c44a5b" /><Relationship Type="http://schemas.openxmlformats.org/officeDocument/2006/relationships/slide" Target="/ppt/slides/slide4.xml" Id="R95182318de144403" /><Relationship Type="http://schemas.openxmlformats.org/officeDocument/2006/relationships/slide" Target="/ppt/slides/slide5.xml" Id="Rfa1de3bfefcf4aa3" /><Relationship Type="http://schemas.openxmlformats.org/officeDocument/2006/relationships/slide" Target="/ppt/slides/slide6.xml" Id="R6a25211b3e1e40f2" /><Relationship Type="http://schemas.openxmlformats.org/officeDocument/2006/relationships/slide" Target="/ppt/slides/slide7.xml" Id="R2e70bb0fc31a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92e956bcf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c7dfaa2a94f22" /><Relationship Type="http://schemas.openxmlformats.org/officeDocument/2006/relationships/theme" Target="/ppt/slideMasters/theme/theme1.xml" Id="R460bfd7936bf4b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c7dfaa2a9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b4d490dbe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35ec7095143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6c1fbc564b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ec13a08e8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2bca17630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bc42c3c1c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ab8b6e5a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RESTAURANTSERVICE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RESTAURANTSERVICE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ELISABETH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976 754 336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RESTAURANTSERVICE AS</a:t>
            </a:r>
          </a:p>
        </p:txBody>
      </p:sp>
    </p:spTree>
  </p:cSld>
  <p:clrMapOvr>
    <a:masterClrMapping xmlns:a="http://schemas.openxmlformats.org/drawingml/2006/main"/>
  </p:clrMapOvr>
</p:sld>
</file>