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7aa7a402a249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f4fd3bb89c4098"/>
  </p:sldMasterIdLst>
  <p:sldIdLst>
    <p:sldId xmlns:r="http://schemas.openxmlformats.org/officeDocument/2006/relationships" id="256" r:id="Rbc9cc383bc684880"/>
    <p:sldId xmlns:r="http://schemas.openxmlformats.org/officeDocument/2006/relationships" id="257" r:id="R8e21f7c0518244a3"/>
    <p:sldId xmlns:r="http://schemas.openxmlformats.org/officeDocument/2006/relationships" id="258" r:id="R699bf0de9eb14db7"/>
    <p:sldId xmlns:r="http://schemas.openxmlformats.org/officeDocument/2006/relationships" id="259" r:id="R64ca8e662ae04b88"/>
    <p:sldId xmlns:r="http://schemas.openxmlformats.org/officeDocument/2006/relationships" id="260" r:id="R69280fed4e8b4ed6"/>
    <p:sldId xmlns:r="http://schemas.openxmlformats.org/officeDocument/2006/relationships" id="261" r:id="R82db9fbfb8f04d14"/>
    <p:sldId xmlns:r="http://schemas.openxmlformats.org/officeDocument/2006/relationships" id="262" r:id="R8e1c8a243a7046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f4fd3bb89c4098" /><Relationship Type="http://schemas.openxmlformats.org/officeDocument/2006/relationships/slide" Target="/ppt/slides/slide1.xml" Id="Rbc9cc383bc684880" /><Relationship Type="http://schemas.openxmlformats.org/officeDocument/2006/relationships/slide" Target="/ppt/slides/slide2.xml" Id="R8e21f7c0518244a3" /><Relationship Type="http://schemas.openxmlformats.org/officeDocument/2006/relationships/slide" Target="/ppt/slides/slide3.xml" Id="R699bf0de9eb14db7" /><Relationship Type="http://schemas.openxmlformats.org/officeDocument/2006/relationships/slide" Target="/ppt/slides/slide4.xml" Id="R64ca8e662ae04b88" /><Relationship Type="http://schemas.openxmlformats.org/officeDocument/2006/relationships/slide" Target="/ppt/slides/slide5.xml" Id="R69280fed4e8b4ed6" /><Relationship Type="http://schemas.openxmlformats.org/officeDocument/2006/relationships/slide" Target="/ppt/slides/slide6.xml" Id="R82db9fbfb8f04d14" /><Relationship Type="http://schemas.openxmlformats.org/officeDocument/2006/relationships/slide" Target="/ppt/slides/slide7.xml" Id="R8e1c8a243a7046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204b6057043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2a4371322422c" /><Relationship Type="http://schemas.openxmlformats.org/officeDocument/2006/relationships/theme" Target="/ppt/slideMasters/theme/theme1.xml" Id="R2928c054ef254d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52a437132242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6de438d5942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3e73a14d94f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ebc87d6bb4d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c8e67497849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571358ad74c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e2413092d42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e08736e4643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HERREMAGASINET BIG AND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HERREMAGASINET BIG AND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HERREMAGASINET BIG AND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HERREMAGASINET BIG AND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HERREMAGASINET BIG AND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HERREMAGASINET BIG AND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5 810 095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381 165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1 081 468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24 624 141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25 880 451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HERREMAGASINET BIG AND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HELGE JOHANSEN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NINA DYBDAHL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CATHRINE ØSTEBY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JOHANSEN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HERREMAGASINET BIG AND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17 36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976 764 862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HERREMAGASINET BIG AND TALL AS</a:t>
            </a:r>
          </a:p>
        </p:txBody>
      </p:sp>
    </p:spTree>
  </p:cSld>
  <p:clrMapOvr>
    <a:masterClrMapping xmlns:a="http://schemas.openxmlformats.org/drawingml/2006/main"/>
  </p:clrMapOvr>
</p:sld>
</file>