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388e1fa8d44e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023b44015349dd"/>
  </p:sldMasterIdLst>
  <p:sldIdLst>
    <p:sldId xmlns:r="http://schemas.openxmlformats.org/officeDocument/2006/relationships" id="256" r:id="Rd17330bdbcb043a6"/>
    <p:sldId xmlns:r="http://schemas.openxmlformats.org/officeDocument/2006/relationships" id="257" r:id="Rce4a6c9586cb4a44"/>
    <p:sldId xmlns:r="http://schemas.openxmlformats.org/officeDocument/2006/relationships" id="258" r:id="R24aa1435f60c4bda"/>
    <p:sldId xmlns:r="http://schemas.openxmlformats.org/officeDocument/2006/relationships" id="259" r:id="R573c8a7ee3794080"/>
    <p:sldId xmlns:r="http://schemas.openxmlformats.org/officeDocument/2006/relationships" id="260" r:id="R24054cc84cc548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23b44015349dd" /><Relationship Type="http://schemas.openxmlformats.org/officeDocument/2006/relationships/slide" Target="/ppt/slides/slide1.xml" Id="Rd17330bdbcb043a6" /><Relationship Type="http://schemas.openxmlformats.org/officeDocument/2006/relationships/slide" Target="/ppt/slides/slide2.xml" Id="Rce4a6c9586cb4a44" /><Relationship Type="http://schemas.openxmlformats.org/officeDocument/2006/relationships/slide" Target="/ppt/slides/slide3.xml" Id="R24aa1435f60c4bda" /><Relationship Type="http://schemas.openxmlformats.org/officeDocument/2006/relationships/slide" Target="/ppt/slides/slide4.xml" Id="R573c8a7ee3794080" /><Relationship Type="http://schemas.openxmlformats.org/officeDocument/2006/relationships/slide" Target="/ppt/slides/slide5.xml" Id="R24054cc84cc548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426578838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a345cf6cb40fd" /><Relationship Type="http://schemas.openxmlformats.org/officeDocument/2006/relationships/theme" Target="/ppt/slideMasters/theme/theme1.xml" Id="R194b661d8e90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a345cf6cb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505d456cc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84dcd65c0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7bf403a7346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288f59680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35efec14f46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STALLBODEN INGEDAL v/ Gro 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STALLBODEN INGEDAL v/ Gro 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STALLBODEN INGEDAL v/ Gro Bø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STALLBODEN INGEDAL v/ Gro 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STALLBODEN INGEDAL v/ Gro 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STALLBODEN INGEDAL v/ Gro 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Bakke-Bøveien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16 89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976 768 639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STALLBODEN INGEDAL v/ Gro Bø</a:t>
            </a:r>
          </a:p>
        </p:txBody>
      </p:sp>
    </p:spTree>
  </p:cSld>
  <p:clrMapOvr>
    <a:masterClrMapping xmlns:a="http://schemas.openxmlformats.org/drawingml/2006/main"/>
  </p:clrMapOvr>
</p:sld>
</file>