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2b34cc360f4e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3da5dc7aab4b33"/>
  </p:sldMasterIdLst>
  <p:sldIdLst>
    <p:sldId xmlns:r="http://schemas.openxmlformats.org/officeDocument/2006/relationships" id="256" r:id="R99fb65699aae4ef4"/>
    <p:sldId xmlns:r="http://schemas.openxmlformats.org/officeDocument/2006/relationships" id="257" r:id="Rf4fc69b61e8545bc"/>
    <p:sldId xmlns:r="http://schemas.openxmlformats.org/officeDocument/2006/relationships" id="258" r:id="R1185618eb0cd4f8e"/>
    <p:sldId xmlns:r="http://schemas.openxmlformats.org/officeDocument/2006/relationships" id="259" r:id="Rff1c4a67b54e4b12"/>
    <p:sldId xmlns:r="http://schemas.openxmlformats.org/officeDocument/2006/relationships" id="260" r:id="Rf0747bfaf59d4f60"/>
    <p:sldId xmlns:r="http://schemas.openxmlformats.org/officeDocument/2006/relationships" id="261" r:id="R6386522bf44d45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da5dc7aab4b33" /><Relationship Type="http://schemas.openxmlformats.org/officeDocument/2006/relationships/slide" Target="/ppt/slides/slide1.xml" Id="R99fb65699aae4ef4" /><Relationship Type="http://schemas.openxmlformats.org/officeDocument/2006/relationships/slide" Target="/ppt/slides/slide2.xml" Id="Rf4fc69b61e8545bc" /><Relationship Type="http://schemas.openxmlformats.org/officeDocument/2006/relationships/slide" Target="/ppt/slides/slide3.xml" Id="R1185618eb0cd4f8e" /><Relationship Type="http://schemas.openxmlformats.org/officeDocument/2006/relationships/slide" Target="/ppt/slides/slide4.xml" Id="Rff1c4a67b54e4b12" /><Relationship Type="http://schemas.openxmlformats.org/officeDocument/2006/relationships/slide" Target="/ppt/slides/slide5.xml" Id="Rf0747bfaf59d4f60" /><Relationship Type="http://schemas.openxmlformats.org/officeDocument/2006/relationships/slide" Target="/ppt/slides/slide6.xml" Id="R6386522bf44d45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469a1078245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3f98814b1462f" /><Relationship Type="http://schemas.openxmlformats.org/officeDocument/2006/relationships/theme" Target="/ppt/slideMasters/theme/theme1.xml" Id="Raefff49ebce643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3f98814b146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a6388657f4d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e71810e0a49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683fa62864d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a613f6ab046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b0d02c1d043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6dae4e2484f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OCEAN RIG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RIG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OCEAN RIG ASA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RIG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RIG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RIG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PRIMELEAD LIMITED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RIG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976 769 643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RIG ASA</a:t>
            </a:r>
          </a:p>
        </p:txBody>
      </p:sp>
    </p:spTree>
  </p:cSld>
  <p:clrMapOvr>
    <a:masterClrMapping xmlns:a="http://schemas.openxmlformats.org/drawingml/2006/main"/>
  </p:clrMapOvr>
</p:sld>
</file>