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8c13e9f7764f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52db3c76314ba6"/>
  </p:sldMasterIdLst>
  <p:sldIdLst>
    <p:sldId xmlns:r="http://schemas.openxmlformats.org/officeDocument/2006/relationships" id="256" r:id="R3452b8615db1401a"/>
    <p:sldId xmlns:r="http://schemas.openxmlformats.org/officeDocument/2006/relationships" id="257" r:id="R6bdfada4032b4f52"/>
    <p:sldId xmlns:r="http://schemas.openxmlformats.org/officeDocument/2006/relationships" id="258" r:id="R2ba97d788c844810"/>
    <p:sldId xmlns:r="http://schemas.openxmlformats.org/officeDocument/2006/relationships" id="259" r:id="R71dee8d6f83a462b"/>
    <p:sldId xmlns:r="http://schemas.openxmlformats.org/officeDocument/2006/relationships" id="260" r:id="R762b61ae740d4501"/>
    <p:sldId xmlns:r="http://schemas.openxmlformats.org/officeDocument/2006/relationships" id="261" r:id="R4e2c839e7dc645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2db3c76314ba6" /><Relationship Type="http://schemas.openxmlformats.org/officeDocument/2006/relationships/slide" Target="/ppt/slides/slide1.xml" Id="R3452b8615db1401a" /><Relationship Type="http://schemas.openxmlformats.org/officeDocument/2006/relationships/slide" Target="/ppt/slides/slide2.xml" Id="R6bdfada4032b4f52" /><Relationship Type="http://schemas.openxmlformats.org/officeDocument/2006/relationships/slide" Target="/ppt/slides/slide3.xml" Id="R2ba97d788c844810" /><Relationship Type="http://schemas.openxmlformats.org/officeDocument/2006/relationships/slide" Target="/ppt/slides/slide4.xml" Id="R71dee8d6f83a462b" /><Relationship Type="http://schemas.openxmlformats.org/officeDocument/2006/relationships/slide" Target="/ppt/slides/slide5.xml" Id="R762b61ae740d4501" /><Relationship Type="http://schemas.openxmlformats.org/officeDocument/2006/relationships/slide" Target="/ppt/slides/slide6.xml" Id="R4e2c839e7dc645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27b5708b34f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027e3d5694c99" /><Relationship Type="http://schemas.openxmlformats.org/officeDocument/2006/relationships/theme" Target="/ppt/slideMasters/theme/theme1.xml" Id="Rf64743b5353e42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5027e3d5694c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b66fdebe248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86d9c157749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116b210df4a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a5ad022054a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5acd17ff540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7db7c15d347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CENTRUM MØBLER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CENTRUM MØBLER ANS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15 696 641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1 600 856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672 079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5 237 944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Bedehusvegen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65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976 770 064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