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691cff380a48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da190185b044ac"/>
  </p:sldMasterIdLst>
  <p:sldIdLst>
    <p:sldId xmlns:r="http://schemas.openxmlformats.org/officeDocument/2006/relationships" id="256" r:id="R49b5526239fe4be0"/>
    <p:sldId xmlns:r="http://schemas.openxmlformats.org/officeDocument/2006/relationships" id="257" r:id="R88c20611a2d24f70"/>
    <p:sldId xmlns:r="http://schemas.openxmlformats.org/officeDocument/2006/relationships" id="258" r:id="R8ea2c5ef21994730"/>
    <p:sldId xmlns:r="http://schemas.openxmlformats.org/officeDocument/2006/relationships" id="259" r:id="Ra0fcd871c95c4eaa"/>
    <p:sldId xmlns:r="http://schemas.openxmlformats.org/officeDocument/2006/relationships" id="260" r:id="Rfe5ab8b102934fc3"/>
    <p:sldId xmlns:r="http://schemas.openxmlformats.org/officeDocument/2006/relationships" id="261" r:id="Re0cf9c2cb8134b85"/>
    <p:sldId xmlns:r="http://schemas.openxmlformats.org/officeDocument/2006/relationships" id="262" r:id="Rde2e4fbf5fa44f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da190185b044ac" /><Relationship Type="http://schemas.openxmlformats.org/officeDocument/2006/relationships/slide" Target="/ppt/slides/slide1.xml" Id="R49b5526239fe4be0" /><Relationship Type="http://schemas.openxmlformats.org/officeDocument/2006/relationships/slide" Target="/ppt/slides/slide2.xml" Id="R88c20611a2d24f70" /><Relationship Type="http://schemas.openxmlformats.org/officeDocument/2006/relationships/slide" Target="/ppt/slides/slide3.xml" Id="R8ea2c5ef21994730" /><Relationship Type="http://schemas.openxmlformats.org/officeDocument/2006/relationships/slide" Target="/ppt/slides/slide4.xml" Id="Ra0fcd871c95c4eaa" /><Relationship Type="http://schemas.openxmlformats.org/officeDocument/2006/relationships/slide" Target="/ppt/slides/slide5.xml" Id="Rfe5ab8b102934fc3" /><Relationship Type="http://schemas.openxmlformats.org/officeDocument/2006/relationships/slide" Target="/ppt/slides/slide6.xml" Id="Re0cf9c2cb8134b85" /><Relationship Type="http://schemas.openxmlformats.org/officeDocument/2006/relationships/slide" Target="/ppt/slides/slide7.xml" Id="Rde2e4fbf5fa44f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04e7b5b5af43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4c83b417ab457c" /><Relationship Type="http://schemas.openxmlformats.org/officeDocument/2006/relationships/theme" Target="/ppt/slideMasters/theme/theme1.xml" Id="Rafcacd90102c40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84c83b417ab457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fd4afbfef413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f6063ac9284c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e33d57b4034c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3a4128cd0647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2d43aa2b84467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4a775519e14c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3d0ec7e574e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MIDT-NORSK BILUTLEIE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MIDT-NORSK BILUTLEIE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MIDT-NORSK BILUTLEIE AS ble etablert [år] og holder til i Høylandet.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MIDT-NORSK BILUTLEIE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MIDT-NORSK BILUTLEIE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MIDT-NORSK BILUTLEIE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−35 978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4 645 589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20 254 153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20 254 326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MIDT-NORSK BILUTLEIE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 BAKKAN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 BAKKAN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MIDT-NORSK BILUTLEIE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Lonbakkvegen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7877 Høylandet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 32 12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976 779 703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MIDT-NORSK BILUTLEIE AS</a:t>
            </a:r>
          </a:p>
        </p:txBody>
      </p:sp>
    </p:spTree>
  </p:cSld>
  <p:clrMapOvr>
    <a:masterClrMapping xmlns:a="http://schemas.openxmlformats.org/drawingml/2006/main"/>
  </p:clrMapOvr>
</p:sld>
</file>