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d44aaed63c4d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dbc6c337184574"/>
  </p:sldMasterIdLst>
  <p:sldIdLst>
    <p:sldId xmlns:r="http://schemas.openxmlformats.org/officeDocument/2006/relationships" id="256" r:id="Rc2ad60f66c2144bb"/>
    <p:sldId xmlns:r="http://schemas.openxmlformats.org/officeDocument/2006/relationships" id="257" r:id="Rcd70826f866a4b1c"/>
    <p:sldId xmlns:r="http://schemas.openxmlformats.org/officeDocument/2006/relationships" id="258" r:id="Rcdb0747d7b6d42a2"/>
    <p:sldId xmlns:r="http://schemas.openxmlformats.org/officeDocument/2006/relationships" id="259" r:id="Rf36e1879802c487f"/>
    <p:sldId xmlns:r="http://schemas.openxmlformats.org/officeDocument/2006/relationships" id="260" r:id="R3783a6c8bab64025"/>
    <p:sldId xmlns:r="http://schemas.openxmlformats.org/officeDocument/2006/relationships" id="261" r:id="Rf9a255ca663c47db"/>
    <p:sldId xmlns:r="http://schemas.openxmlformats.org/officeDocument/2006/relationships" id="262" r:id="R7a5d86d2180f49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bc6c337184574" /><Relationship Type="http://schemas.openxmlformats.org/officeDocument/2006/relationships/slide" Target="/ppt/slides/slide1.xml" Id="Rc2ad60f66c2144bb" /><Relationship Type="http://schemas.openxmlformats.org/officeDocument/2006/relationships/slide" Target="/ppt/slides/slide2.xml" Id="Rcd70826f866a4b1c" /><Relationship Type="http://schemas.openxmlformats.org/officeDocument/2006/relationships/slide" Target="/ppt/slides/slide3.xml" Id="Rcdb0747d7b6d42a2" /><Relationship Type="http://schemas.openxmlformats.org/officeDocument/2006/relationships/slide" Target="/ppt/slides/slide4.xml" Id="Rf36e1879802c487f" /><Relationship Type="http://schemas.openxmlformats.org/officeDocument/2006/relationships/slide" Target="/ppt/slides/slide5.xml" Id="R3783a6c8bab64025" /><Relationship Type="http://schemas.openxmlformats.org/officeDocument/2006/relationships/slide" Target="/ppt/slides/slide6.xml" Id="Rf9a255ca663c47db" /><Relationship Type="http://schemas.openxmlformats.org/officeDocument/2006/relationships/slide" Target="/ppt/slides/slide7.xml" Id="R7a5d86d2180f49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cbbaf3af94d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734d5c2ae4b5d" /><Relationship Type="http://schemas.openxmlformats.org/officeDocument/2006/relationships/theme" Target="/ppt/slideMasters/theme/theme1.xml" Id="R55ad25211d8d48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7734d5c2ae4b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1bc7f8d344b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627ba933f4b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79030050347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401e31f044a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c5f44a0444d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903bdb34e4d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7ece70e554c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LATHYRUS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LATHYRUS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4 151 540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16 403 903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16 923 903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LILLIN JOHANNE CATHRINE KNUDTZON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NICOLAI KNUDTZON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BRODER KNUDTZON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BIRGITTE KNUDTZON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NICOLAI KNUDTZON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CATHRINE KNUDTZON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Knudtzon, Kruses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thonk10@gmail.com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976 784 073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