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d47c77e7c647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ebc3b990bc43ef"/>
  </p:sldMasterIdLst>
  <p:sldIdLst>
    <p:sldId xmlns:r="http://schemas.openxmlformats.org/officeDocument/2006/relationships" id="256" r:id="Re93feadb28554068"/>
    <p:sldId xmlns:r="http://schemas.openxmlformats.org/officeDocument/2006/relationships" id="257" r:id="R961abc5702f44864"/>
    <p:sldId xmlns:r="http://schemas.openxmlformats.org/officeDocument/2006/relationships" id="258" r:id="R392ed17bd2f74504"/>
    <p:sldId xmlns:r="http://schemas.openxmlformats.org/officeDocument/2006/relationships" id="259" r:id="Re34be7d39c904386"/>
    <p:sldId xmlns:r="http://schemas.openxmlformats.org/officeDocument/2006/relationships" id="260" r:id="Rb86c3ac7126946f8"/>
    <p:sldId xmlns:r="http://schemas.openxmlformats.org/officeDocument/2006/relationships" id="261" r:id="Rd7c0a4e893f04ca7"/>
    <p:sldId xmlns:r="http://schemas.openxmlformats.org/officeDocument/2006/relationships" id="262" r:id="Rcad58eecb0c344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ebc3b990bc43ef" /><Relationship Type="http://schemas.openxmlformats.org/officeDocument/2006/relationships/slide" Target="/ppt/slides/slide1.xml" Id="Re93feadb28554068" /><Relationship Type="http://schemas.openxmlformats.org/officeDocument/2006/relationships/slide" Target="/ppt/slides/slide2.xml" Id="R961abc5702f44864" /><Relationship Type="http://schemas.openxmlformats.org/officeDocument/2006/relationships/slide" Target="/ppt/slides/slide3.xml" Id="R392ed17bd2f74504" /><Relationship Type="http://schemas.openxmlformats.org/officeDocument/2006/relationships/slide" Target="/ppt/slides/slide4.xml" Id="Re34be7d39c904386" /><Relationship Type="http://schemas.openxmlformats.org/officeDocument/2006/relationships/slide" Target="/ppt/slides/slide5.xml" Id="Rb86c3ac7126946f8" /><Relationship Type="http://schemas.openxmlformats.org/officeDocument/2006/relationships/slide" Target="/ppt/slides/slide6.xml" Id="Rd7c0a4e893f04ca7" /><Relationship Type="http://schemas.openxmlformats.org/officeDocument/2006/relationships/slide" Target="/ppt/slides/slide7.xml" Id="Rcad58eecb0c344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1489de6e544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9469fae3d427b" /><Relationship Type="http://schemas.openxmlformats.org/officeDocument/2006/relationships/theme" Target="/ppt/slideMasters/theme/theme1.xml" Id="R55ce2b02cde346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29469fae3d42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45bbf90844b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96459f32740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ccf2f9db743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c0509769446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333651a4145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d9f85a5a648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d397bcb5341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INDUSTRIVEIEN 65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INDUSTRIVEIEN 65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65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INDUSTRIVEIEN 65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INDUSTRIVEIEN 65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INDUSTRIVEIEN 65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7 391 019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2 140 036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990 187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4 005 259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26 689 962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INDUSTRIVEIEN 65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KONGSVINGER FORRETNINGSBYGG AS  –  57,1 %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KONGSVINGER FORRETNINGSBYGG AS  –  42,9 %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INDUSTRIVEIEN 65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Blomstervegen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2208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976 807 421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INDUSTRIVEIEN 65 AS</a:t>
            </a:r>
          </a:p>
        </p:txBody>
      </p:sp>
    </p:spTree>
  </p:cSld>
  <p:clrMapOvr>
    <a:masterClrMapping xmlns:a="http://schemas.openxmlformats.org/drawingml/2006/main"/>
  </p:clrMapOvr>
</p:sld>
</file>