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283af404c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2289e0a2444d3"/>
  </p:sldMasterIdLst>
  <p:sldIdLst>
    <p:sldId xmlns:r="http://schemas.openxmlformats.org/officeDocument/2006/relationships" id="256" r:id="R774ce1fd5bae46e6"/>
    <p:sldId xmlns:r="http://schemas.openxmlformats.org/officeDocument/2006/relationships" id="257" r:id="Raa40f63232f04064"/>
    <p:sldId xmlns:r="http://schemas.openxmlformats.org/officeDocument/2006/relationships" id="258" r:id="R5371f0252c9f4aa3"/>
    <p:sldId xmlns:r="http://schemas.openxmlformats.org/officeDocument/2006/relationships" id="259" r:id="Re11397d66cde4b41"/>
    <p:sldId xmlns:r="http://schemas.openxmlformats.org/officeDocument/2006/relationships" id="260" r:id="R4204543812964a5a"/>
    <p:sldId xmlns:r="http://schemas.openxmlformats.org/officeDocument/2006/relationships" id="261" r:id="R73e43484b7ba48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2289e0a2444d3" /><Relationship Type="http://schemas.openxmlformats.org/officeDocument/2006/relationships/slide" Target="/ppt/slides/slide1.xml" Id="R774ce1fd5bae46e6" /><Relationship Type="http://schemas.openxmlformats.org/officeDocument/2006/relationships/slide" Target="/ppt/slides/slide2.xml" Id="Raa40f63232f04064" /><Relationship Type="http://schemas.openxmlformats.org/officeDocument/2006/relationships/slide" Target="/ppt/slides/slide3.xml" Id="R5371f0252c9f4aa3" /><Relationship Type="http://schemas.openxmlformats.org/officeDocument/2006/relationships/slide" Target="/ppt/slides/slide4.xml" Id="Re11397d66cde4b41" /><Relationship Type="http://schemas.openxmlformats.org/officeDocument/2006/relationships/slide" Target="/ppt/slides/slide5.xml" Id="R4204543812964a5a" /><Relationship Type="http://schemas.openxmlformats.org/officeDocument/2006/relationships/slide" Target="/ppt/slides/slide6.xml" Id="R73e43484b7ba48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9361eb2b9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d52ef9284409d" /><Relationship Type="http://schemas.openxmlformats.org/officeDocument/2006/relationships/theme" Target="/ppt/slideMasters/theme/theme1.xml" Id="R11daa61b5f05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d52ef9284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50d0b46a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fc7e5195b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526627f854d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9b13c6972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7dda07d5e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afdd6f115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BJØRN'S BILBERGING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BJØRN'S BILBERGING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THORESEN BJØRN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976 812 840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BJØRN'S BILBERGING AS</a:t>
            </a:r>
          </a:p>
        </p:txBody>
      </p:sp>
    </p:spTree>
  </p:cSld>
  <p:clrMapOvr>
    <a:masterClrMapping xmlns:a="http://schemas.openxmlformats.org/drawingml/2006/main"/>
  </p:clrMapOvr>
</p:sld>
</file>