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48c3cdb7c2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8bd697cbe431d"/>
  </p:sldMasterIdLst>
  <p:sldIdLst>
    <p:sldId xmlns:r="http://schemas.openxmlformats.org/officeDocument/2006/relationships" id="256" r:id="Ra82ad2ed3e854957"/>
    <p:sldId xmlns:r="http://schemas.openxmlformats.org/officeDocument/2006/relationships" id="257" r:id="Rf2ccd42acdfa4a9f"/>
    <p:sldId xmlns:r="http://schemas.openxmlformats.org/officeDocument/2006/relationships" id="258" r:id="R049819c2e9634023"/>
    <p:sldId xmlns:r="http://schemas.openxmlformats.org/officeDocument/2006/relationships" id="259" r:id="Rc0f37f055cae42b1"/>
    <p:sldId xmlns:r="http://schemas.openxmlformats.org/officeDocument/2006/relationships" id="260" r:id="Refe96a6afe7a42cb"/>
    <p:sldId xmlns:r="http://schemas.openxmlformats.org/officeDocument/2006/relationships" id="261" r:id="R840f6a2c78b2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8bd697cbe431d" /><Relationship Type="http://schemas.openxmlformats.org/officeDocument/2006/relationships/slide" Target="/ppt/slides/slide1.xml" Id="Ra82ad2ed3e854957" /><Relationship Type="http://schemas.openxmlformats.org/officeDocument/2006/relationships/slide" Target="/ppt/slides/slide2.xml" Id="Rf2ccd42acdfa4a9f" /><Relationship Type="http://schemas.openxmlformats.org/officeDocument/2006/relationships/slide" Target="/ppt/slides/slide3.xml" Id="R049819c2e9634023" /><Relationship Type="http://schemas.openxmlformats.org/officeDocument/2006/relationships/slide" Target="/ppt/slides/slide4.xml" Id="Rc0f37f055cae42b1" /><Relationship Type="http://schemas.openxmlformats.org/officeDocument/2006/relationships/slide" Target="/ppt/slides/slide5.xml" Id="Refe96a6afe7a42cb" /><Relationship Type="http://schemas.openxmlformats.org/officeDocument/2006/relationships/slide" Target="/ppt/slides/slide6.xml" Id="R840f6a2c78b2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6fe8ceb47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915b3e0d4142" /><Relationship Type="http://schemas.openxmlformats.org/officeDocument/2006/relationships/theme" Target="/ppt/slideMasters/theme/theme1.xml" Id="Rb97dbbf6ef06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2915b3e0d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489e9bb3d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18d36e4d3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7f6e6514f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1e0730b98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ce25f9feb40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1f79b68d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