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e36b3912f349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f6eb6f017543af"/>
  </p:sldMasterIdLst>
  <p:sldIdLst>
    <p:sldId xmlns:r="http://schemas.openxmlformats.org/officeDocument/2006/relationships" id="256" r:id="R079b0512827d443c"/>
    <p:sldId xmlns:r="http://schemas.openxmlformats.org/officeDocument/2006/relationships" id="257" r:id="Rf907d93148404a2a"/>
    <p:sldId xmlns:r="http://schemas.openxmlformats.org/officeDocument/2006/relationships" id="258" r:id="Rc3bb65dd745b45f8"/>
    <p:sldId xmlns:r="http://schemas.openxmlformats.org/officeDocument/2006/relationships" id="259" r:id="R76cdbf7490654216"/>
    <p:sldId xmlns:r="http://schemas.openxmlformats.org/officeDocument/2006/relationships" id="260" r:id="R87ad90c0dc484711"/>
    <p:sldId xmlns:r="http://schemas.openxmlformats.org/officeDocument/2006/relationships" id="261" r:id="Rc81a61820df24f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6eb6f017543af" /><Relationship Type="http://schemas.openxmlformats.org/officeDocument/2006/relationships/slide" Target="/ppt/slides/slide1.xml" Id="R079b0512827d443c" /><Relationship Type="http://schemas.openxmlformats.org/officeDocument/2006/relationships/slide" Target="/ppt/slides/slide2.xml" Id="Rf907d93148404a2a" /><Relationship Type="http://schemas.openxmlformats.org/officeDocument/2006/relationships/slide" Target="/ppt/slides/slide3.xml" Id="Rc3bb65dd745b45f8" /><Relationship Type="http://schemas.openxmlformats.org/officeDocument/2006/relationships/slide" Target="/ppt/slides/slide4.xml" Id="R76cdbf7490654216" /><Relationship Type="http://schemas.openxmlformats.org/officeDocument/2006/relationships/slide" Target="/ppt/slides/slide5.xml" Id="R87ad90c0dc484711" /><Relationship Type="http://schemas.openxmlformats.org/officeDocument/2006/relationships/slide" Target="/ppt/slides/slide6.xml" Id="Rc81a61820df24f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7f00618ff47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211a0e3134dea" /><Relationship Type="http://schemas.openxmlformats.org/officeDocument/2006/relationships/theme" Target="/ppt/slideMasters/theme/theme1.xml" Id="Rf49dde02cbc841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9211a0e3134d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a4fd6715e4c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3eb4390dd40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366f5efbe40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6b75235b647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9d253c8254c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6adeade9349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JERNBANEETATENS SAMFUNDSBYGNING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JERNBANEETATENS SAMFUNDSBYGNING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−877 824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2 114 910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18 616 075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18 616 883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Norsk jernbaneforbund, 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976 813 596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