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9af0c5b58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90a63e6f6438a"/>
  </p:sldMasterIdLst>
  <p:sldIdLst>
    <p:sldId xmlns:r="http://schemas.openxmlformats.org/officeDocument/2006/relationships" id="256" r:id="R7f5a9f5dba0844be"/>
    <p:sldId xmlns:r="http://schemas.openxmlformats.org/officeDocument/2006/relationships" id="257" r:id="Rf1dff5d3b7684cbf"/>
    <p:sldId xmlns:r="http://schemas.openxmlformats.org/officeDocument/2006/relationships" id="258" r:id="R184798413b77477e"/>
    <p:sldId xmlns:r="http://schemas.openxmlformats.org/officeDocument/2006/relationships" id="259" r:id="R81dd53742759439c"/>
    <p:sldId xmlns:r="http://schemas.openxmlformats.org/officeDocument/2006/relationships" id="260" r:id="R37c48297bc534a07"/>
    <p:sldId xmlns:r="http://schemas.openxmlformats.org/officeDocument/2006/relationships" id="261" r:id="Ra3dde4d342ca4d92"/>
    <p:sldId xmlns:r="http://schemas.openxmlformats.org/officeDocument/2006/relationships" id="262" r:id="R633f17bccae9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90a63e6f6438a" /><Relationship Type="http://schemas.openxmlformats.org/officeDocument/2006/relationships/slide" Target="/ppt/slides/slide1.xml" Id="R7f5a9f5dba0844be" /><Relationship Type="http://schemas.openxmlformats.org/officeDocument/2006/relationships/slide" Target="/ppt/slides/slide2.xml" Id="Rf1dff5d3b7684cbf" /><Relationship Type="http://schemas.openxmlformats.org/officeDocument/2006/relationships/slide" Target="/ppt/slides/slide3.xml" Id="R184798413b77477e" /><Relationship Type="http://schemas.openxmlformats.org/officeDocument/2006/relationships/slide" Target="/ppt/slides/slide4.xml" Id="R81dd53742759439c" /><Relationship Type="http://schemas.openxmlformats.org/officeDocument/2006/relationships/slide" Target="/ppt/slides/slide5.xml" Id="R37c48297bc534a07" /><Relationship Type="http://schemas.openxmlformats.org/officeDocument/2006/relationships/slide" Target="/ppt/slides/slide6.xml" Id="Ra3dde4d342ca4d92" /><Relationship Type="http://schemas.openxmlformats.org/officeDocument/2006/relationships/slide" Target="/ppt/slides/slide7.xml" Id="R633f17bccae9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583ccc7c2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9bd7b0014ca4" /><Relationship Type="http://schemas.openxmlformats.org/officeDocument/2006/relationships/theme" Target="/ppt/slideMasters/theme/theme1.xml" Id="Rf8f5a029c957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e9bd7b001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4ffee34c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16f0ea97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888f2c7c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bc72a926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d77c3a1d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143b9f32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c2a3637e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MILJØTJENESTE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MILJØTJENESTE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55 832 512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 –  9,2 %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Industribygget, Laatasveien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86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fimil@fimil.no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MILJØTJENESTE AS</a:t>
            </a:r>
          </a:p>
        </p:txBody>
      </p:sp>
    </p:spTree>
  </p:cSld>
  <p:clrMapOvr>
    <a:masterClrMapping xmlns:a="http://schemas.openxmlformats.org/drawingml/2006/main"/>
  </p:clrMapOvr>
</p:sld>
</file>