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239861b8a48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b34c9945114762"/>
  </p:sldMasterIdLst>
  <p:sldIdLst>
    <p:sldId xmlns:r="http://schemas.openxmlformats.org/officeDocument/2006/relationships" id="256" r:id="R910af0f7046a4ca1"/>
    <p:sldId xmlns:r="http://schemas.openxmlformats.org/officeDocument/2006/relationships" id="257" r:id="R1d2c8d1f14b04997"/>
    <p:sldId xmlns:r="http://schemas.openxmlformats.org/officeDocument/2006/relationships" id="258" r:id="Rc03d8fc42a814678"/>
    <p:sldId xmlns:r="http://schemas.openxmlformats.org/officeDocument/2006/relationships" id="259" r:id="R1ee072af49474291"/>
    <p:sldId xmlns:r="http://schemas.openxmlformats.org/officeDocument/2006/relationships" id="260" r:id="R6d61b92855b0486a"/>
    <p:sldId xmlns:r="http://schemas.openxmlformats.org/officeDocument/2006/relationships" id="261" r:id="R66c97e4f986f44ae"/>
    <p:sldId xmlns:r="http://schemas.openxmlformats.org/officeDocument/2006/relationships" id="262" r:id="R3fa6b3dd696c48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b34c9945114762" /><Relationship Type="http://schemas.openxmlformats.org/officeDocument/2006/relationships/slide" Target="/ppt/slides/slide1.xml" Id="R910af0f7046a4ca1" /><Relationship Type="http://schemas.openxmlformats.org/officeDocument/2006/relationships/slide" Target="/ppt/slides/slide2.xml" Id="R1d2c8d1f14b04997" /><Relationship Type="http://schemas.openxmlformats.org/officeDocument/2006/relationships/slide" Target="/ppt/slides/slide3.xml" Id="Rc03d8fc42a814678" /><Relationship Type="http://schemas.openxmlformats.org/officeDocument/2006/relationships/slide" Target="/ppt/slides/slide4.xml" Id="R1ee072af49474291" /><Relationship Type="http://schemas.openxmlformats.org/officeDocument/2006/relationships/slide" Target="/ppt/slides/slide5.xml" Id="R6d61b92855b0486a" /><Relationship Type="http://schemas.openxmlformats.org/officeDocument/2006/relationships/slide" Target="/ppt/slides/slide6.xml" Id="R66c97e4f986f44ae" /><Relationship Type="http://schemas.openxmlformats.org/officeDocument/2006/relationships/slide" Target="/ppt/slides/slide7.xml" Id="R3fa6b3dd696c48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077e3abaf42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653c36b2d4938" /><Relationship Type="http://schemas.openxmlformats.org/officeDocument/2006/relationships/theme" Target="/ppt/slideMasters/theme/theme1.xml" Id="Red13e282df4245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2653c36b2d49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6f2b4704d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599d35813044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6ba1f4f141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16bbb2c37848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fc8b1d75847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7cbba6e49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3f909bec0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DNOR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−175 589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2 484 783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42 472 625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42 618 636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ROY BJARNE NILSSEN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MAGNUS NILSSEN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MICHAL MEYER NILSSEN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8006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976 837 045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DNOR AS</a:t>
            </a:r>
          </a:p>
        </p:txBody>
      </p:sp>
    </p:spTree>
  </p:cSld>
  <p:clrMapOvr>
    <a:masterClrMapping xmlns:a="http://schemas.openxmlformats.org/drawingml/2006/main"/>
  </p:clrMapOvr>
</p:sld>
</file>