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ef3f4571b948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0f48aec369402e"/>
  </p:sldMasterIdLst>
  <p:sldIdLst>
    <p:sldId xmlns:r="http://schemas.openxmlformats.org/officeDocument/2006/relationships" id="256" r:id="Rb859ebdc508b4086"/>
    <p:sldId xmlns:r="http://schemas.openxmlformats.org/officeDocument/2006/relationships" id="257" r:id="R5f26a500a200482b"/>
    <p:sldId xmlns:r="http://schemas.openxmlformats.org/officeDocument/2006/relationships" id="258" r:id="R6dbcfc3c4fa04e80"/>
    <p:sldId xmlns:r="http://schemas.openxmlformats.org/officeDocument/2006/relationships" id="259" r:id="R52eff1a9564f40fc"/>
    <p:sldId xmlns:r="http://schemas.openxmlformats.org/officeDocument/2006/relationships" id="260" r:id="R6d9b59c9f7c94b78"/>
    <p:sldId xmlns:r="http://schemas.openxmlformats.org/officeDocument/2006/relationships" id="261" r:id="R5e0c7b0965174a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0f48aec369402e" /><Relationship Type="http://schemas.openxmlformats.org/officeDocument/2006/relationships/slide" Target="/ppt/slides/slide1.xml" Id="Rb859ebdc508b4086" /><Relationship Type="http://schemas.openxmlformats.org/officeDocument/2006/relationships/slide" Target="/ppt/slides/slide2.xml" Id="R5f26a500a200482b" /><Relationship Type="http://schemas.openxmlformats.org/officeDocument/2006/relationships/slide" Target="/ppt/slides/slide3.xml" Id="R6dbcfc3c4fa04e80" /><Relationship Type="http://schemas.openxmlformats.org/officeDocument/2006/relationships/slide" Target="/ppt/slides/slide4.xml" Id="R52eff1a9564f40fc" /><Relationship Type="http://schemas.openxmlformats.org/officeDocument/2006/relationships/slide" Target="/ppt/slides/slide5.xml" Id="R6d9b59c9f7c94b78" /><Relationship Type="http://schemas.openxmlformats.org/officeDocument/2006/relationships/slide" Target="/ppt/slides/slide6.xml" Id="R5e0c7b0965174a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eb753d54a42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ecd4374374c63" /><Relationship Type="http://schemas.openxmlformats.org/officeDocument/2006/relationships/theme" Target="/ppt/slideMasters/theme/theme1.xml" Id="R47c8d4207c834a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5ecd4374374c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ec6be9a47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834d38de2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34f16932b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cb4239d8743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dccb7011874d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a9dd1c3e744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SENTRUM LEGESERVICE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LEGESERVICE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LEGESERVICE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LEGESERVICE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LEGESERVICE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LEGESERVICE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ESPEGREN KNUT YNGVAR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LEGESERVICE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976 838 939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SENTRUM LEGESERVICE AS</a:t>
            </a:r>
          </a:p>
        </p:txBody>
      </p:sp>
    </p:spTree>
  </p:cSld>
  <p:clrMapOvr>
    <a:masterClrMapping xmlns:a="http://schemas.openxmlformats.org/drawingml/2006/main"/>
  </p:clrMapOvr>
</p:sld>
</file>