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76d9648f7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82f6e74d642ca"/>
  </p:sldMasterIdLst>
  <p:sldIdLst>
    <p:sldId xmlns:r="http://schemas.openxmlformats.org/officeDocument/2006/relationships" id="256" r:id="R998e2d759c814bdd"/>
    <p:sldId xmlns:r="http://schemas.openxmlformats.org/officeDocument/2006/relationships" id="257" r:id="Ref1648465c754619"/>
    <p:sldId xmlns:r="http://schemas.openxmlformats.org/officeDocument/2006/relationships" id="258" r:id="R9de652e299524202"/>
    <p:sldId xmlns:r="http://schemas.openxmlformats.org/officeDocument/2006/relationships" id="259" r:id="Rcabbedc7b42e4e67"/>
    <p:sldId xmlns:r="http://schemas.openxmlformats.org/officeDocument/2006/relationships" id="260" r:id="Re11a556074574ebf"/>
    <p:sldId xmlns:r="http://schemas.openxmlformats.org/officeDocument/2006/relationships" id="261" r:id="R984b5b80c9c9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82f6e74d642ca" /><Relationship Type="http://schemas.openxmlformats.org/officeDocument/2006/relationships/slide" Target="/ppt/slides/slide1.xml" Id="R998e2d759c814bdd" /><Relationship Type="http://schemas.openxmlformats.org/officeDocument/2006/relationships/slide" Target="/ppt/slides/slide2.xml" Id="Ref1648465c754619" /><Relationship Type="http://schemas.openxmlformats.org/officeDocument/2006/relationships/slide" Target="/ppt/slides/slide3.xml" Id="R9de652e299524202" /><Relationship Type="http://schemas.openxmlformats.org/officeDocument/2006/relationships/slide" Target="/ppt/slides/slide4.xml" Id="Rcabbedc7b42e4e67" /><Relationship Type="http://schemas.openxmlformats.org/officeDocument/2006/relationships/slide" Target="/ppt/slides/slide5.xml" Id="Re11a556074574ebf" /><Relationship Type="http://schemas.openxmlformats.org/officeDocument/2006/relationships/slide" Target="/ppt/slides/slide6.xml" Id="R984b5b80c9c9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ae715417c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49d5f44b4d10" /><Relationship Type="http://schemas.openxmlformats.org/officeDocument/2006/relationships/theme" Target="/ppt/slideMasters/theme/theme1.xml" Id="R8237f3ac5726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449d5f44b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a78fb5862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7b79cb54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49df4fefc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8e2a391b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e0219d86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a175ab2d8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