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14347416f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be525ee0643e1"/>
  </p:sldMasterIdLst>
  <p:sldIdLst>
    <p:sldId xmlns:r="http://schemas.openxmlformats.org/officeDocument/2006/relationships" id="256" r:id="R4199a84365b942e5"/>
    <p:sldId xmlns:r="http://schemas.openxmlformats.org/officeDocument/2006/relationships" id="257" r:id="Re474d48508a74bd4"/>
    <p:sldId xmlns:r="http://schemas.openxmlformats.org/officeDocument/2006/relationships" id="258" r:id="R7d4053340f4d499b"/>
    <p:sldId xmlns:r="http://schemas.openxmlformats.org/officeDocument/2006/relationships" id="259" r:id="Rb1f930e6f19d4304"/>
    <p:sldId xmlns:r="http://schemas.openxmlformats.org/officeDocument/2006/relationships" id="260" r:id="R03f0a469be544323"/>
    <p:sldId xmlns:r="http://schemas.openxmlformats.org/officeDocument/2006/relationships" id="261" r:id="Rf93ef3e2825146ee"/>
    <p:sldId xmlns:r="http://schemas.openxmlformats.org/officeDocument/2006/relationships" id="262" r:id="R52c9293f75e3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be525ee0643e1" /><Relationship Type="http://schemas.openxmlformats.org/officeDocument/2006/relationships/slide" Target="/ppt/slides/slide1.xml" Id="R4199a84365b942e5" /><Relationship Type="http://schemas.openxmlformats.org/officeDocument/2006/relationships/slide" Target="/ppt/slides/slide2.xml" Id="Re474d48508a74bd4" /><Relationship Type="http://schemas.openxmlformats.org/officeDocument/2006/relationships/slide" Target="/ppt/slides/slide3.xml" Id="R7d4053340f4d499b" /><Relationship Type="http://schemas.openxmlformats.org/officeDocument/2006/relationships/slide" Target="/ppt/slides/slide4.xml" Id="Rb1f930e6f19d4304" /><Relationship Type="http://schemas.openxmlformats.org/officeDocument/2006/relationships/slide" Target="/ppt/slides/slide5.xml" Id="R03f0a469be544323" /><Relationship Type="http://schemas.openxmlformats.org/officeDocument/2006/relationships/slide" Target="/ppt/slides/slide6.xml" Id="Rf93ef3e2825146ee" /><Relationship Type="http://schemas.openxmlformats.org/officeDocument/2006/relationships/slide" Target="/ppt/slides/slide7.xml" Id="R52c9293f75e3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8213b9638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9c310b5fd45a9" /><Relationship Type="http://schemas.openxmlformats.org/officeDocument/2006/relationships/theme" Target="/ppt/slideMasters/theme/theme1.xml" Id="Reac6870b5fea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9c310b5f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e4bd366a6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c31f07e3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ed7c0a12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1961a7c67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213a276bd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95d0112e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bee3e268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