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2b02d730ca47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b4bf99e86f4062"/>
  </p:sldMasterIdLst>
  <p:sldIdLst>
    <p:sldId xmlns:r="http://schemas.openxmlformats.org/officeDocument/2006/relationships" id="256" r:id="R0f488cca98734537"/>
    <p:sldId xmlns:r="http://schemas.openxmlformats.org/officeDocument/2006/relationships" id="257" r:id="Raa22729be613447d"/>
    <p:sldId xmlns:r="http://schemas.openxmlformats.org/officeDocument/2006/relationships" id="258" r:id="Rfa14fb0930194a46"/>
    <p:sldId xmlns:r="http://schemas.openxmlformats.org/officeDocument/2006/relationships" id="259" r:id="R96f0486646044645"/>
    <p:sldId xmlns:r="http://schemas.openxmlformats.org/officeDocument/2006/relationships" id="260" r:id="Rbd3288bc5b744b0d"/>
    <p:sldId xmlns:r="http://schemas.openxmlformats.org/officeDocument/2006/relationships" id="261" r:id="Rd544dceeea2a412e"/>
    <p:sldId xmlns:r="http://schemas.openxmlformats.org/officeDocument/2006/relationships" id="262" r:id="R7f47952f566046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b4bf99e86f4062" /><Relationship Type="http://schemas.openxmlformats.org/officeDocument/2006/relationships/slide" Target="/ppt/slides/slide1.xml" Id="R0f488cca98734537" /><Relationship Type="http://schemas.openxmlformats.org/officeDocument/2006/relationships/slide" Target="/ppt/slides/slide2.xml" Id="Raa22729be613447d" /><Relationship Type="http://schemas.openxmlformats.org/officeDocument/2006/relationships/slide" Target="/ppt/slides/slide3.xml" Id="Rfa14fb0930194a46" /><Relationship Type="http://schemas.openxmlformats.org/officeDocument/2006/relationships/slide" Target="/ppt/slides/slide4.xml" Id="R96f0486646044645" /><Relationship Type="http://schemas.openxmlformats.org/officeDocument/2006/relationships/slide" Target="/ppt/slides/slide5.xml" Id="Rbd3288bc5b744b0d" /><Relationship Type="http://schemas.openxmlformats.org/officeDocument/2006/relationships/slide" Target="/ppt/slides/slide6.xml" Id="Rd544dceeea2a412e" /><Relationship Type="http://schemas.openxmlformats.org/officeDocument/2006/relationships/slide" Target="/ppt/slides/slide7.xml" Id="R7f47952f566046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dc93b4791945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d983073ad461c" /><Relationship Type="http://schemas.openxmlformats.org/officeDocument/2006/relationships/theme" Target="/ppt/slideMasters/theme/theme1.xml" Id="R10e4eeba9aa747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1d983073ad46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b2940393141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df8cf29014d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28b40ce1f47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08ef4cd884b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a314d5ba845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5ece1200945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a72e0b7c64f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HILDE'S FRISØRHJØRNE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HILDE'S FRISØRHJØRNE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HILDE'S FRISØRHJØRNE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HILDE'S FRISØRHJØRNE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HILDE'S FRISØRHJØRNE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HILDE'S FRISØRHJØRNE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1 001 323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136 680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265 452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HILDE'S FRISØRHJØRNE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FOSSEN HURLEN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HILDE'S FRISØRHJØRNE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81 55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976 855 310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HILDE'S FRISØRHJØRNE AS</a:t>
            </a:r>
          </a:p>
        </p:txBody>
      </p:sp>
    </p:spTree>
  </p:cSld>
  <p:clrMapOvr>
    <a:masterClrMapping xmlns:a="http://schemas.openxmlformats.org/drawingml/2006/main"/>
  </p:clrMapOvr>
</p:sld>
</file>