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f62c22bce4f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1964843f84080"/>
  </p:sldMasterIdLst>
  <p:sldIdLst>
    <p:sldId xmlns:r="http://schemas.openxmlformats.org/officeDocument/2006/relationships" id="256" r:id="Re7fe6a3742b0489b"/>
    <p:sldId xmlns:r="http://schemas.openxmlformats.org/officeDocument/2006/relationships" id="257" r:id="R841ffe3edeb64e70"/>
    <p:sldId xmlns:r="http://schemas.openxmlformats.org/officeDocument/2006/relationships" id="258" r:id="R8902de5a0e454c24"/>
    <p:sldId xmlns:r="http://schemas.openxmlformats.org/officeDocument/2006/relationships" id="259" r:id="R64a9e62272de4bd1"/>
    <p:sldId xmlns:r="http://schemas.openxmlformats.org/officeDocument/2006/relationships" id="260" r:id="R57c65e938635489f"/>
    <p:sldId xmlns:r="http://schemas.openxmlformats.org/officeDocument/2006/relationships" id="261" r:id="R6353df3a2b08450c"/>
    <p:sldId xmlns:r="http://schemas.openxmlformats.org/officeDocument/2006/relationships" id="262" r:id="Rdf62bd941302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1964843f84080" /><Relationship Type="http://schemas.openxmlformats.org/officeDocument/2006/relationships/slide" Target="/ppt/slides/slide1.xml" Id="Re7fe6a3742b0489b" /><Relationship Type="http://schemas.openxmlformats.org/officeDocument/2006/relationships/slide" Target="/ppt/slides/slide2.xml" Id="R841ffe3edeb64e70" /><Relationship Type="http://schemas.openxmlformats.org/officeDocument/2006/relationships/slide" Target="/ppt/slides/slide3.xml" Id="R8902de5a0e454c24" /><Relationship Type="http://schemas.openxmlformats.org/officeDocument/2006/relationships/slide" Target="/ppt/slides/slide4.xml" Id="R64a9e62272de4bd1" /><Relationship Type="http://schemas.openxmlformats.org/officeDocument/2006/relationships/slide" Target="/ppt/slides/slide5.xml" Id="R57c65e938635489f" /><Relationship Type="http://schemas.openxmlformats.org/officeDocument/2006/relationships/slide" Target="/ppt/slides/slide6.xml" Id="R6353df3a2b08450c" /><Relationship Type="http://schemas.openxmlformats.org/officeDocument/2006/relationships/slide" Target="/ppt/slides/slide7.xml" Id="Rdf62bd941302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8dfb1b2bd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36c4a6494be7" /><Relationship Type="http://schemas.openxmlformats.org/officeDocument/2006/relationships/theme" Target="/ppt/slideMasters/theme/theme1.xml" Id="R3f0c505a1297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e36c4a649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9be4500c241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8d84d05b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da5f723d9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2b4516bcc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366a55cf541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03bfc0aeb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b525630ab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NORDENCIA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NORDENCIA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23 175 264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24 044 501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HOV-MELBYE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23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hkm@jfp.no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976 871 669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NORDENCIA AS</a:t>
            </a:r>
          </a:p>
        </p:txBody>
      </p:sp>
    </p:spTree>
  </p:cSld>
  <p:clrMapOvr>
    <a:masterClrMapping xmlns:a="http://schemas.openxmlformats.org/drawingml/2006/main"/>
  </p:clrMapOvr>
</p:sld>
</file>