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c471d00881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9e9efd10c4535"/>
  </p:sldMasterIdLst>
  <p:sldIdLst>
    <p:sldId xmlns:r="http://schemas.openxmlformats.org/officeDocument/2006/relationships" id="256" r:id="R7b7b42a514024d19"/>
    <p:sldId xmlns:r="http://schemas.openxmlformats.org/officeDocument/2006/relationships" id="257" r:id="R4a206613ed444cbb"/>
    <p:sldId xmlns:r="http://schemas.openxmlformats.org/officeDocument/2006/relationships" id="258" r:id="R49cd9916ab1b4b0c"/>
    <p:sldId xmlns:r="http://schemas.openxmlformats.org/officeDocument/2006/relationships" id="259" r:id="R51891ce514ee45dc"/>
    <p:sldId xmlns:r="http://schemas.openxmlformats.org/officeDocument/2006/relationships" id="260" r:id="R3eefc0181bde41c6"/>
    <p:sldId xmlns:r="http://schemas.openxmlformats.org/officeDocument/2006/relationships" id="261" r:id="R656fa043ddac4a21"/>
    <p:sldId xmlns:r="http://schemas.openxmlformats.org/officeDocument/2006/relationships" id="262" r:id="R55159f3df5c5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9e9efd10c4535" /><Relationship Type="http://schemas.openxmlformats.org/officeDocument/2006/relationships/slide" Target="/ppt/slides/slide1.xml" Id="R7b7b42a514024d19" /><Relationship Type="http://schemas.openxmlformats.org/officeDocument/2006/relationships/slide" Target="/ppt/slides/slide2.xml" Id="R4a206613ed444cbb" /><Relationship Type="http://schemas.openxmlformats.org/officeDocument/2006/relationships/slide" Target="/ppt/slides/slide3.xml" Id="R49cd9916ab1b4b0c" /><Relationship Type="http://schemas.openxmlformats.org/officeDocument/2006/relationships/slide" Target="/ppt/slides/slide4.xml" Id="R51891ce514ee45dc" /><Relationship Type="http://schemas.openxmlformats.org/officeDocument/2006/relationships/slide" Target="/ppt/slides/slide5.xml" Id="R3eefc0181bde41c6" /><Relationship Type="http://schemas.openxmlformats.org/officeDocument/2006/relationships/slide" Target="/ppt/slides/slide6.xml" Id="R656fa043ddac4a21" /><Relationship Type="http://schemas.openxmlformats.org/officeDocument/2006/relationships/slide" Target="/ppt/slides/slide7.xml" Id="R55159f3df5c5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e8d12139e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463f4b8ee44ef" /><Relationship Type="http://schemas.openxmlformats.org/officeDocument/2006/relationships/theme" Target="/ppt/slideMasters/theme/theme1.xml" Id="R84b893e494b64a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6463f4b8ee44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d4b0d8514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5e5fd091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e0794a591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4ffab3722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d13d80bb44d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69e1feec48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66d927af1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DISTRIBUSJON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DISTRIBUSJON NORD AS ble etablert [år] og holder til i Gibostad.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16 302 068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3 996 522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JANHILD PAULINE OVEDIE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Skognesveien 860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9372 Gibostad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75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joker.gibostad@joker.no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976 872 061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DISTRIBUSJON NORD AS</a:t>
            </a:r>
          </a:p>
        </p:txBody>
      </p:sp>
    </p:spTree>
  </p:cSld>
  <p:clrMapOvr>
    <a:masterClrMapping xmlns:a="http://schemas.openxmlformats.org/drawingml/2006/main"/>
  </p:clrMapOvr>
</p:sld>
</file>