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6a52f6a527546e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0454c8f1b38432e"/>
  </p:sldMasterIdLst>
  <p:sldIdLst>
    <p:sldId xmlns:r="http://schemas.openxmlformats.org/officeDocument/2006/relationships" id="256" r:id="R13af1a4c1a40476a"/>
    <p:sldId xmlns:r="http://schemas.openxmlformats.org/officeDocument/2006/relationships" id="257" r:id="R7dffee7034804c1a"/>
    <p:sldId xmlns:r="http://schemas.openxmlformats.org/officeDocument/2006/relationships" id="258" r:id="R5e66a85c294c47ea"/>
    <p:sldId xmlns:r="http://schemas.openxmlformats.org/officeDocument/2006/relationships" id="259" r:id="R8fd6282327574819"/>
    <p:sldId xmlns:r="http://schemas.openxmlformats.org/officeDocument/2006/relationships" id="260" r:id="Rfa463111ca854b7d"/>
    <p:sldId xmlns:r="http://schemas.openxmlformats.org/officeDocument/2006/relationships" id="261" r:id="R56ef9ec6a33e4f53"/>
    <p:sldId xmlns:r="http://schemas.openxmlformats.org/officeDocument/2006/relationships" id="262" r:id="Rb6b8c498cf294b0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0454c8f1b38432e" /><Relationship Type="http://schemas.openxmlformats.org/officeDocument/2006/relationships/slide" Target="/ppt/slides/slide1.xml" Id="R13af1a4c1a40476a" /><Relationship Type="http://schemas.openxmlformats.org/officeDocument/2006/relationships/slide" Target="/ppt/slides/slide2.xml" Id="R7dffee7034804c1a" /><Relationship Type="http://schemas.openxmlformats.org/officeDocument/2006/relationships/slide" Target="/ppt/slides/slide3.xml" Id="R5e66a85c294c47ea" /><Relationship Type="http://schemas.openxmlformats.org/officeDocument/2006/relationships/slide" Target="/ppt/slides/slide4.xml" Id="R8fd6282327574819" /><Relationship Type="http://schemas.openxmlformats.org/officeDocument/2006/relationships/slide" Target="/ppt/slides/slide5.xml" Id="Rfa463111ca854b7d" /><Relationship Type="http://schemas.openxmlformats.org/officeDocument/2006/relationships/slide" Target="/ppt/slides/slide6.xml" Id="R56ef9ec6a33e4f53" /><Relationship Type="http://schemas.openxmlformats.org/officeDocument/2006/relationships/slide" Target="/ppt/slides/slide7.xml" Id="Rb6b8c498cf294b0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e4e68555bde460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baac33c9fd4270" /><Relationship Type="http://schemas.openxmlformats.org/officeDocument/2006/relationships/theme" Target="/ppt/slideMasters/theme/theme1.xml" Id="Rf508f3c11afc4d2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abaac33c9fd427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147329f1c042e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1dc984460f46e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93adecab3049d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29dfed79434d2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dc9fdd72d340f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10f4ae60724f0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1edaed258042b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MJØSCONSULT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MJØSCONSULT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MJØSCONSULT AS ble etablert [år] og holder til i Hamar.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MJØSCONSULT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MJØSCONSULT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MJØSCONSULT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58 725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−25 731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1 821 035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19 637 911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20 302 092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MJØSCONSULT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TROND ERIK MICHAELSEN  –  96,0 %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TROND ERIK MICHAELSEN  –  4,0 %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MJØSCONSULT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Høyensalgata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2317 Hamar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62 52 56 06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976 882 628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MJØSCONSULT AS</a:t>
            </a:r>
          </a:p>
        </p:txBody>
      </p:sp>
    </p:spTree>
  </p:cSld>
  <p:clrMapOvr>
    <a:masterClrMapping xmlns:a="http://schemas.openxmlformats.org/drawingml/2006/main"/>
  </p:clrMapOvr>
</p:sld>
</file>