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16999ea3641490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3ef28df37f64a95"/>
  </p:sldMasterIdLst>
  <p:sldIdLst>
    <p:sldId xmlns:r="http://schemas.openxmlformats.org/officeDocument/2006/relationships" id="256" r:id="Raefa8c15cbe3409f"/>
    <p:sldId xmlns:r="http://schemas.openxmlformats.org/officeDocument/2006/relationships" id="257" r:id="R7f7196afbf26484c"/>
    <p:sldId xmlns:r="http://schemas.openxmlformats.org/officeDocument/2006/relationships" id="258" r:id="Rbc011ff02cb146f6"/>
    <p:sldId xmlns:r="http://schemas.openxmlformats.org/officeDocument/2006/relationships" id="259" r:id="R583dd7d59ebf45ef"/>
    <p:sldId xmlns:r="http://schemas.openxmlformats.org/officeDocument/2006/relationships" id="260" r:id="R6aea09e0b48e4f6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ef28df37f64a95" /><Relationship Type="http://schemas.openxmlformats.org/officeDocument/2006/relationships/slide" Target="/ppt/slides/slide1.xml" Id="Raefa8c15cbe3409f" /><Relationship Type="http://schemas.openxmlformats.org/officeDocument/2006/relationships/slide" Target="/ppt/slides/slide2.xml" Id="R7f7196afbf26484c" /><Relationship Type="http://schemas.openxmlformats.org/officeDocument/2006/relationships/slide" Target="/ppt/slides/slide3.xml" Id="Rbc011ff02cb146f6" /><Relationship Type="http://schemas.openxmlformats.org/officeDocument/2006/relationships/slide" Target="/ppt/slides/slide4.xml" Id="R583dd7d59ebf45ef" /><Relationship Type="http://schemas.openxmlformats.org/officeDocument/2006/relationships/slide" Target="/ppt/slides/slide5.xml" Id="R6aea09e0b48e4f6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cbe18b8e9a477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9f9a8437f143ca" /><Relationship Type="http://schemas.openxmlformats.org/officeDocument/2006/relationships/theme" Target="/ppt/slideMasters/theme/theme1.xml" Id="Rdee5b68c584c431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79f9a8437f143c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679f9b16924bf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f70bcc126641f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6a3b9beced4da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5d434b40764da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406391f1924cb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ASTRI EIDSBØ LINDHOLM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ASTRI EIDSBØ LINDHOLM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ASTRI EIDSBØ LINDHOLM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ASTRI EIDSBØ LINDHOLM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ASTRI EIDSBØ LINDHOLM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ASTRI EIDSBØ LINDHOLM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976 889 843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ASTRI EIDSBØ LINDHOLM AS</a:t>
            </a:r>
          </a:p>
        </p:txBody>
      </p:sp>
    </p:spTree>
  </p:cSld>
  <p:clrMapOvr>
    <a:masterClrMapping xmlns:a="http://schemas.openxmlformats.org/drawingml/2006/main"/>
  </p:clrMapOvr>
</p:sld>
</file>