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f672d761c11463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11bc0cdee44eb8"/>
  </p:sldMasterIdLst>
  <p:sldIdLst>
    <p:sldId xmlns:r="http://schemas.openxmlformats.org/officeDocument/2006/relationships" id="256" r:id="Rf3cf7054d348432c"/>
    <p:sldId xmlns:r="http://schemas.openxmlformats.org/officeDocument/2006/relationships" id="257" r:id="R9b6cf28e19c842ec"/>
    <p:sldId xmlns:r="http://schemas.openxmlformats.org/officeDocument/2006/relationships" id="258" r:id="R1bd008855e5b42a4"/>
    <p:sldId xmlns:r="http://schemas.openxmlformats.org/officeDocument/2006/relationships" id="259" r:id="Rcb224696c1604622"/>
    <p:sldId xmlns:r="http://schemas.openxmlformats.org/officeDocument/2006/relationships" id="260" r:id="R721782c7b38645c6"/>
    <p:sldId xmlns:r="http://schemas.openxmlformats.org/officeDocument/2006/relationships" id="261" r:id="R9c10409edb5846b2"/>
    <p:sldId xmlns:r="http://schemas.openxmlformats.org/officeDocument/2006/relationships" id="262" r:id="Rb7ac324a4271482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11bc0cdee44eb8" /><Relationship Type="http://schemas.openxmlformats.org/officeDocument/2006/relationships/slide" Target="/ppt/slides/slide1.xml" Id="Rf3cf7054d348432c" /><Relationship Type="http://schemas.openxmlformats.org/officeDocument/2006/relationships/slide" Target="/ppt/slides/slide2.xml" Id="R9b6cf28e19c842ec" /><Relationship Type="http://schemas.openxmlformats.org/officeDocument/2006/relationships/slide" Target="/ppt/slides/slide3.xml" Id="R1bd008855e5b42a4" /><Relationship Type="http://schemas.openxmlformats.org/officeDocument/2006/relationships/slide" Target="/ppt/slides/slide4.xml" Id="Rcb224696c1604622" /><Relationship Type="http://schemas.openxmlformats.org/officeDocument/2006/relationships/slide" Target="/ppt/slides/slide5.xml" Id="R721782c7b38645c6" /><Relationship Type="http://schemas.openxmlformats.org/officeDocument/2006/relationships/slide" Target="/ppt/slides/slide6.xml" Id="R9c10409edb5846b2" /><Relationship Type="http://schemas.openxmlformats.org/officeDocument/2006/relationships/slide" Target="/ppt/slides/slide7.xml" Id="Rb7ac324a4271482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f1b9602b844d4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a1a62cbd154524" /><Relationship Type="http://schemas.openxmlformats.org/officeDocument/2006/relationships/theme" Target="/ppt/slideMasters/theme/theme1.xml" Id="Rb829a167c1c1465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2a1a62cbd15452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810d343ebd4fb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4455c967b445c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5bde37f2c4479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261ffdb2e0417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78dc913e224eb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2898b56ea04d8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561b178dce4a5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TEMA REGNSKAP JESSHEIM 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TEMA REGNSKAP JESSHEIM 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TEMA REGNSKAP JESSHEIM  AS ble etablert [år] og holder til i Jessheim.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TEMA REGNSKAP JESSHEIM 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TEMA REGNSKAP JESSHEIM 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TEMA REGNSKAP JESSHEIM 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5 978 155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183 098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222 936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3 001 904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4 182 974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TEMA REGNSKAP JESSHEIM 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NILSEN ÅGE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TEMA REGNSKAP JESSHEIM 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Bulls veg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2069 Jessheim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98 63 98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post@tema.as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976 890 469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TEMA REGNSKAP JESSHEIM  AS</a:t>
            </a:r>
          </a:p>
        </p:txBody>
      </p:sp>
    </p:spTree>
  </p:cSld>
  <p:clrMapOvr>
    <a:masterClrMapping xmlns:a="http://schemas.openxmlformats.org/drawingml/2006/main"/>
  </p:clrMapOvr>
</p:sld>
</file>