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616762c904f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93ec59641463b"/>
  </p:sldMasterIdLst>
  <p:sldIdLst>
    <p:sldId xmlns:r="http://schemas.openxmlformats.org/officeDocument/2006/relationships" id="256" r:id="Rb139d78e53db4c1c"/>
    <p:sldId xmlns:r="http://schemas.openxmlformats.org/officeDocument/2006/relationships" id="257" r:id="Rdb5817710afd4662"/>
    <p:sldId xmlns:r="http://schemas.openxmlformats.org/officeDocument/2006/relationships" id="258" r:id="R39c4e382dd6a46ee"/>
    <p:sldId xmlns:r="http://schemas.openxmlformats.org/officeDocument/2006/relationships" id="259" r:id="Rd8d9bd88603d4744"/>
    <p:sldId xmlns:r="http://schemas.openxmlformats.org/officeDocument/2006/relationships" id="260" r:id="R93aa6db8a0e34bb6"/>
    <p:sldId xmlns:r="http://schemas.openxmlformats.org/officeDocument/2006/relationships" id="261" r:id="Ra3944c421541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93ec59641463b" /><Relationship Type="http://schemas.openxmlformats.org/officeDocument/2006/relationships/slide" Target="/ppt/slides/slide1.xml" Id="Rb139d78e53db4c1c" /><Relationship Type="http://schemas.openxmlformats.org/officeDocument/2006/relationships/slide" Target="/ppt/slides/slide2.xml" Id="Rdb5817710afd4662" /><Relationship Type="http://schemas.openxmlformats.org/officeDocument/2006/relationships/slide" Target="/ppt/slides/slide3.xml" Id="R39c4e382dd6a46ee" /><Relationship Type="http://schemas.openxmlformats.org/officeDocument/2006/relationships/slide" Target="/ppt/slides/slide4.xml" Id="Rd8d9bd88603d4744" /><Relationship Type="http://schemas.openxmlformats.org/officeDocument/2006/relationships/slide" Target="/ppt/slides/slide5.xml" Id="R93aa6db8a0e34bb6" /><Relationship Type="http://schemas.openxmlformats.org/officeDocument/2006/relationships/slide" Target="/ppt/slides/slide6.xml" Id="Ra3944c421541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2eb1ff5ad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820f4849f4fc8" /><Relationship Type="http://schemas.openxmlformats.org/officeDocument/2006/relationships/theme" Target="/ppt/slideMasters/theme/theme1.xml" Id="Rfe0e932163354d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820f4849f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e13aecbe14f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d48c9c6f9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29f37a691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07ca49282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bf6c94ce2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08c9d47524c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Krokenveien 1871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3760 Neslandsvatn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26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