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969a84096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57fd2aa33423e"/>
  </p:sldMasterIdLst>
  <p:sldIdLst>
    <p:sldId xmlns:r="http://schemas.openxmlformats.org/officeDocument/2006/relationships" id="256" r:id="R04677950882e421a"/>
    <p:sldId xmlns:r="http://schemas.openxmlformats.org/officeDocument/2006/relationships" id="257" r:id="Rf0ee48a7b5694e29"/>
    <p:sldId xmlns:r="http://schemas.openxmlformats.org/officeDocument/2006/relationships" id="258" r:id="R3f5fcd11baae44e1"/>
    <p:sldId xmlns:r="http://schemas.openxmlformats.org/officeDocument/2006/relationships" id="259" r:id="R7a12b0e42a2a4c8f"/>
    <p:sldId xmlns:r="http://schemas.openxmlformats.org/officeDocument/2006/relationships" id="260" r:id="R09a42f7dd80c44f5"/>
    <p:sldId xmlns:r="http://schemas.openxmlformats.org/officeDocument/2006/relationships" id="261" r:id="Rfe1d2acfce6a4529"/>
    <p:sldId xmlns:r="http://schemas.openxmlformats.org/officeDocument/2006/relationships" id="262" r:id="R98ed1ab540ea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57fd2aa33423e" /><Relationship Type="http://schemas.openxmlformats.org/officeDocument/2006/relationships/slide" Target="/ppt/slides/slide1.xml" Id="R04677950882e421a" /><Relationship Type="http://schemas.openxmlformats.org/officeDocument/2006/relationships/slide" Target="/ppt/slides/slide2.xml" Id="Rf0ee48a7b5694e29" /><Relationship Type="http://schemas.openxmlformats.org/officeDocument/2006/relationships/slide" Target="/ppt/slides/slide3.xml" Id="R3f5fcd11baae44e1" /><Relationship Type="http://schemas.openxmlformats.org/officeDocument/2006/relationships/slide" Target="/ppt/slides/slide4.xml" Id="R7a12b0e42a2a4c8f" /><Relationship Type="http://schemas.openxmlformats.org/officeDocument/2006/relationships/slide" Target="/ppt/slides/slide5.xml" Id="R09a42f7dd80c44f5" /><Relationship Type="http://schemas.openxmlformats.org/officeDocument/2006/relationships/slide" Target="/ppt/slides/slide6.xml" Id="Rfe1d2acfce6a4529" /><Relationship Type="http://schemas.openxmlformats.org/officeDocument/2006/relationships/slide" Target="/ppt/slides/slide7.xml" Id="R98ed1ab540ea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21035dd82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574820fc4cc1" /><Relationship Type="http://schemas.openxmlformats.org/officeDocument/2006/relationships/theme" Target="/ppt/slideMasters/theme/theme1.xml" Id="R2ed68aa631044c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4574820fc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187d4c508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256e16c91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3dcbf5b0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89de7bf31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b7e1cfd2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a54b51773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c29e4ab8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ØRVIK HOLDING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22 192 719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22 207 914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THEA GUNNENG ØRVIK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 GUNNENG ØRVIK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Krokenveien 1871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26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976 890 981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ØRVIK HOLDING AS</a:t>
            </a:r>
          </a:p>
        </p:txBody>
      </p:sp>
    </p:spTree>
  </p:cSld>
  <p:clrMapOvr>
    <a:masterClrMapping xmlns:a="http://schemas.openxmlformats.org/drawingml/2006/main"/>
  </p:clrMapOvr>
</p:sld>
</file>