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d2a83c60f445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1840e5d484e4e"/>
  </p:sldMasterIdLst>
  <p:sldIdLst>
    <p:sldId xmlns:r="http://schemas.openxmlformats.org/officeDocument/2006/relationships" id="256" r:id="R6141b4b49a754a1e"/>
    <p:sldId xmlns:r="http://schemas.openxmlformats.org/officeDocument/2006/relationships" id="257" r:id="R926a2740a912439a"/>
    <p:sldId xmlns:r="http://schemas.openxmlformats.org/officeDocument/2006/relationships" id="258" r:id="R42b8d36e141f44c5"/>
    <p:sldId xmlns:r="http://schemas.openxmlformats.org/officeDocument/2006/relationships" id="259" r:id="R4ee43b8cf7964788"/>
    <p:sldId xmlns:r="http://schemas.openxmlformats.org/officeDocument/2006/relationships" id="260" r:id="R2407d778a74641c7"/>
    <p:sldId xmlns:r="http://schemas.openxmlformats.org/officeDocument/2006/relationships" id="261" r:id="R1a771a9a7d3d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1840e5d484e4e" /><Relationship Type="http://schemas.openxmlformats.org/officeDocument/2006/relationships/slide" Target="/ppt/slides/slide1.xml" Id="R6141b4b49a754a1e" /><Relationship Type="http://schemas.openxmlformats.org/officeDocument/2006/relationships/slide" Target="/ppt/slides/slide2.xml" Id="R926a2740a912439a" /><Relationship Type="http://schemas.openxmlformats.org/officeDocument/2006/relationships/slide" Target="/ppt/slides/slide3.xml" Id="R42b8d36e141f44c5" /><Relationship Type="http://schemas.openxmlformats.org/officeDocument/2006/relationships/slide" Target="/ppt/slides/slide4.xml" Id="R4ee43b8cf7964788" /><Relationship Type="http://schemas.openxmlformats.org/officeDocument/2006/relationships/slide" Target="/ppt/slides/slide5.xml" Id="R2407d778a74641c7" /><Relationship Type="http://schemas.openxmlformats.org/officeDocument/2006/relationships/slide" Target="/ppt/slides/slide6.xml" Id="R1a771a9a7d3d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ecd901c5e2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7a0b9de2942e9" /><Relationship Type="http://schemas.openxmlformats.org/officeDocument/2006/relationships/theme" Target="/ppt/slideMasters/theme/theme1.xml" Id="R442e7fb30a664d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7a0b9de2942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554ec1ec1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c96273a2a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81e8b9d314c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657d4e7dd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0bb8306be648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95f290b6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HOVEDGATEN 70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HOVEDGATEN 70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PROBITAS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THORBJØRNSEN TRYGVE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HOVEDGATEN 70 AS</a:t>
            </a:r>
          </a:p>
        </p:txBody>
      </p:sp>
    </p:spTree>
  </p:cSld>
  <p:clrMapOvr>
    <a:masterClrMapping xmlns:a="http://schemas.openxmlformats.org/drawingml/2006/main"/>
  </p:clrMapOvr>
</p:sld>
</file>