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c53e1cd8f7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36227245e4f6d"/>
  </p:sldMasterIdLst>
  <p:sldIdLst>
    <p:sldId xmlns:r="http://schemas.openxmlformats.org/officeDocument/2006/relationships" id="256" r:id="Rde0d1c2cfb914df3"/>
    <p:sldId xmlns:r="http://schemas.openxmlformats.org/officeDocument/2006/relationships" id="257" r:id="R7f7d67ee8d764c0c"/>
    <p:sldId xmlns:r="http://schemas.openxmlformats.org/officeDocument/2006/relationships" id="258" r:id="R6de7ee31aa304207"/>
    <p:sldId xmlns:r="http://schemas.openxmlformats.org/officeDocument/2006/relationships" id="259" r:id="R9fcf7a5343654832"/>
    <p:sldId xmlns:r="http://schemas.openxmlformats.org/officeDocument/2006/relationships" id="260" r:id="R4eb963df900445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36227245e4f6d" /><Relationship Type="http://schemas.openxmlformats.org/officeDocument/2006/relationships/slide" Target="/ppt/slides/slide1.xml" Id="Rde0d1c2cfb914df3" /><Relationship Type="http://schemas.openxmlformats.org/officeDocument/2006/relationships/slide" Target="/ppt/slides/slide2.xml" Id="R7f7d67ee8d764c0c" /><Relationship Type="http://schemas.openxmlformats.org/officeDocument/2006/relationships/slide" Target="/ppt/slides/slide3.xml" Id="R6de7ee31aa304207" /><Relationship Type="http://schemas.openxmlformats.org/officeDocument/2006/relationships/slide" Target="/ppt/slides/slide4.xml" Id="R9fcf7a5343654832" /><Relationship Type="http://schemas.openxmlformats.org/officeDocument/2006/relationships/slide" Target="/ppt/slides/slide5.xml" Id="R4eb963df900445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93c02fcd941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d9e221f664530" /><Relationship Type="http://schemas.openxmlformats.org/officeDocument/2006/relationships/theme" Target="/ppt/slideMasters/theme/theme1.xml" Id="R6971836fd3f14e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6d9e221f6645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97dc0db514b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df0ef3e324a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371596e1341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091022bcb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b8c81987f41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DANIC (DANIELSEN INFORMATICS &amp; CONSULTING)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DANIC (DANIELSEN INFORMATICS &amp; CONSULTING)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