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84d14861a647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8fb50efce4860"/>
  </p:sldMasterIdLst>
  <p:sldIdLst>
    <p:sldId xmlns:r="http://schemas.openxmlformats.org/officeDocument/2006/relationships" id="256" r:id="Re2e728aac4c84a73"/>
    <p:sldId xmlns:r="http://schemas.openxmlformats.org/officeDocument/2006/relationships" id="257" r:id="R91d2a1e4889545e6"/>
    <p:sldId xmlns:r="http://schemas.openxmlformats.org/officeDocument/2006/relationships" id="258" r:id="R187c806051bf435a"/>
    <p:sldId xmlns:r="http://schemas.openxmlformats.org/officeDocument/2006/relationships" id="259" r:id="R7623d50cfe9e4bc7"/>
    <p:sldId xmlns:r="http://schemas.openxmlformats.org/officeDocument/2006/relationships" id="260" r:id="R0d30f5476d9c4503"/>
    <p:sldId xmlns:r="http://schemas.openxmlformats.org/officeDocument/2006/relationships" id="261" r:id="R79b7a1a0fffb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8fb50efce4860" /><Relationship Type="http://schemas.openxmlformats.org/officeDocument/2006/relationships/slide" Target="/ppt/slides/slide1.xml" Id="Re2e728aac4c84a73" /><Relationship Type="http://schemas.openxmlformats.org/officeDocument/2006/relationships/slide" Target="/ppt/slides/slide2.xml" Id="R91d2a1e4889545e6" /><Relationship Type="http://schemas.openxmlformats.org/officeDocument/2006/relationships/slide" Target="/ppt/slides/slide3.xml" Id="R187c806051bf435a" /><Relationship Type="http://schemas.openxmlformats.org/officeDocument/2006/relationships/slide" Target="/ppt/slides/slide4.xml" Id="R7623d50cfe9e4bc7" /><Relationship Type="http://schemas.openxmlformats.org/officeDocument/2006/relationships/slide" Target="/ppt/slides/slide5.xml" Id="R0d30f5476d9c4503" /><Relationship Type="http://schemas.openxmlformats.org/officeDocument/2006/relationships/slide" Target="/ppt/slides/slide6.xml" Id="R79b7a1a0fffb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f0168497d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a8dd90cde43e2" /><Relationship Type="http://schemas.openxmlformats.org/officeDocument/2006/relationships/theme" Target="/ppt/slideMasters/theme/theme1.xml" Id="R898da4714b75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ea8dd90cde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fc14d4b0749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d47db2f9b4a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ab62fc15a42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b89cda69f45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5ea0050a24c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f9132bf21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AS</a:t>
            </a:r>
          </a:p>
        </p:txBody>
      </p:sp>
    </p:spTree>
  </p:cSld>
  <p:clrMapOvr>
    <a:masterClrMapping xmlns:a="http://schemas.openxmlformats.org/drawingml/2006/main"/>
  </p:clrMapOvr>
</p:sld>
</file>