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d2d83c10b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7f234fcb14d29"/>
  </p:sldMasterIdLst>
  <p:sldIdLst>
    <p:sldId xmlns:r="http://schemas.openxmlformats.org/officeDocument/2006/relationships" id="256" r:id="R566450ff5c944a42"/>
    <p:sldId xmlns:r="http://schemas.openxmlformats.org/officeDocument/2006/relationships" id="257" r:id="R547cbd1071d74aa6"/>
    <p:sldId xmlns:r="http://schemas.openxmlformats.org/officeDocument/2006/relationships" id="258" r:id="R7fffce38ef384c74"/>
    <p:sldId xmlns:r="http://schemas.openxmlformats.org/officeDocument/2006/relationships" id="259" r:id="R87d2af9ae4e94267"/>
    <p:sldId xmlns:r="http://schemas.openxmlformats.org/officeDocument/2006/relationships" id="260" r:id="Rfc1f4139145c4537"/>
    <p:sldId xmlns:r="http://schemas.openxmlformats.org/officeDocument/2006/relationships" id="261" r:id="R1612dd9f949c4dc7"/>
    <p:sldId xmlns:r="http://schemas.openxmlformats.org/officeDocument/2006/relationships" id="262" r:id="R0354f484c90f4a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7f234fcb14d29" /><Relationship Type="http://schemas.openxmlformats.org/officeDocument/2006/relationships/slide" Target="/ppt/slides/slide1.xml" Id="R566450ff5c944a42" /><Relationship Type="http://schemas.openxmlformats.org/officeDocument/2006/relationships/slide" Target="/ppt/slides/slide2.xml" Id="R547cbd1071d74aa6" /><Relationship Type="http://schemas.openxmlformats.org/officeDocument/2006/relationships/slide" Target="/ppt/slides/slide3.xml" Id="R7fffce38ef384c74" /><Relationship Type="http://schemas.openxmlformats.org/officeDocument/2006/relationships/slide" Target="/ppt/slides/slide4.xml" Id="R87d2af9ae4e94267" /><Relationship Type="http://schemas.openxmlformats.org/officeDocument/2006/relationships/slide" Target="/ppt/slides/slide5.xml" Id="Rfc1f4139145c4537" /><Relationship Type="http://schemas.openxmlformats.org/officeDocument/2006/relationships/slide" Target="/ppt/slides/slide6.xml" Id="R1612dd9f949c4dc7" /><Relationship Type="http://schemas.openxmlformats.org/officeDocument/2006/relationships/slide" Target="/ppt/slides/slide7.xml" Id="R0354f484c90f4a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0b2c9722b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725c45f5e477c" /><Relationship Type="http://schemas.openxmlformats.org/officeDocument/2006/relationships/theme" Target="/ppt/slideMasters/theme/theme1.xml" Id="R075392f72dd843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c725c45f5e47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8747f4fc2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0fe605b9b40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817b49ac46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83fb357cf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d9c3be93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be7a3ac244c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d83df1125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RYGR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RYGR ØKONOMI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38 903 683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15 139 274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Hegnevegen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john@tf-regnskap.no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www.tf-regnskap.no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976 899 709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RYGR ØKONOMI AS</a:t>
            </a:r>
          </a:p>
        </p:txBody>
      </p:sp>
    </p:spTree>
  </p:cSld>
  <p:clrMapOvr>
    <a:masterClrMapping xmlns:a="http://schemas.openxmlformats.org/drawingml/2006/main"/>
  </p:clrMapOvr>
</p:sld>
</file>