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29569bd14d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abb2de2bd4df8"/>
  </p:sldMasterIdLst>
  <p:sldIdLst>
    <p:sldId xmlns:r="http://schemas.openxmlformats.org/officeDocument/2006/relationships" id="256" r:id="R0c6327aa1f2a4f42"/>
    <p:sldId xmlns:r="http://schemas.openxmlformats.org/officeDocument/2006/relationships" id="257" r:id="Rdf581ea19f0e46c7"/>
    <p:sldId xmlns:r="http://schemas.openxmlformats.org/officeDocument/2006/relationships" id="258" r:id="R66786ba135284a10"/>
    <p:sldId xmlns:r="http://schemas.openxmlformats.org/officeDocument/2006/relationships" id="259" r:id="R781a5e76b78e4645"/>
    <p:sldId xmlns:r="http://schemas.openxmlformats.org/officeDocument/2006/relationships" id="260" r:id="Rf1c460ce67274b72"/>
    <p:sldId xmlns:r="http://schemas.openxmlformats.org/officeDocument/2006/relationships" id="261" r:id="R4331bc91614f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abb2de2bd4df8" /><Relationship Type="http://schemas.openxmlformats.org/officeDocument/2006/relationships/slide" Target="/ppt/slides/slide1.xml" Id="R0c6327aa1f2a4f42" /><Relationship Type="http://schemas.openxmlformats.org/officeDocument/2006/relationships/slide" Target="/ppt/slides/slide2.xml" Id="Rdf581ea19f0e46c7" /><Relationship Type="http://schemas.openxmlformats.org/officeDocument/2006/relationships/slide" Target="/ppt/slides/slide3.xml" Id="R66786ba135284a10" /><Relationship Type="http://schemas.openxmlformats.org/officeDocument/2006/relationships/slide" Target="/ppt/slides/slide4.xml" Id="R781a5e76b78e4645" /><Relationship Type="http://schemas.openxmlformats.org/officeDocument/2006/relationships/slide" Target="/ppt/slides/slide5.xml" Id="Rf1c460ce67274b72" /><Relationship Type="http://schemas.openxmlformats.org/officeDocument/2006/relationships/slide" Target="/ppt/slides/slide6.xml" Id="R4331bc91614f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e1d190e11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62e50ddbe4a12" /><Relationship Type="http://schemas.openxmlformats.org/officeDocument/2006/relationships/theme" Target="/ppt/slideMasters/theme/theme1.xml" Id="R303852d151a7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562e50ddbe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41a7157a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9a75b4e77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a82b850ae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3ce96ebc846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724e8d99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ed1538f7c43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VIKING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LYSAKER JOAR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976 900 219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VIKING EIENDOM AS</a:t>
            </a:r>
          </a:p>
        </p:txBody>
      </p:sp>
    </p:spTree>
  </p:cSld>
  <p:clrMapOvr>
    <a:masterClrMapping xmlns:a="http://schemas.openxmlformats.org/drawingml/2006/main"/>
  </p:clrMapOvr>
</p:sld>
</file>