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9d472bc5ba946e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99bcd985cb24e2f"/>
  </p:sldMasterIdLst>
  <p:sldIdLst>
    <p:sldId xmlns:r="http://schemas.openxmlformats.org/officeDocument/2006/relationships" id="256" r:id="Rf99ae6ef394441c6"/>
    <p:sldId xmlns:r="http://schemas.openxmlformats.org/officeDocument/2006/relationships" id="257" r:id="Rede213deb01f4aec"/>
    <p:sldId xmlns:r="http://schemas.openxmlformats.org/officeDocument/2006/relationships" id="258" r:id="Rcb4936d2a8b04871"/>
    <p:sldId xmlns:r="http://schemas.openxmlformats.org/officeDocument/2006/relationships" id="259" r:id="R83fc19b72b634498"/>
    <p:sldId xmlns:r="http://schemas.openxmlformats.org/officeDocument/2006/relationships" id="260" r:id="R0fe500a3f4704097"/>
    <p:sldId xmlns:r="http://schemas.openxmlformats.org/officeDocument/2006/relationships" id="261" r:id="R1908d1c46f7d49f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99bcd985cb24e2f" /><Relationship Type="http://schemas.openxmlformats.org/officeDocument/2006/relationships/slide" Target="/ppt/slides/slide1.xml" Id="Rf99ae6ef394441c6" /><Relationship Type="http://schemas.openxmlformats.org/officeDocument/2006/relationships/slide" Target="/ppt/slides/slide2.xml" Id="Rede213deb01f4aec" /><Relationship Type="http://schemas.openxmlformats.org/officeDocument/2006/relationships/slide" Target="/ppt/slides/slide3.xml" Id="Rcb4936d2a8b04871" /><Relationship Type="http://schemas.openxmlformats.org/officeDocument/2006/relationships/slide" Target="/ppt/slides/slide4.xml" Id="R83fc19b72b634498" /><Relationship Type="http://schemas.openxmlformats.org/officeDocument/2006/relationships/slide" Target="/ppt/slides/slide5.xml" Id="R0fe500a3f4704097" /><Relationship Type="http://schemas.openxmlformats.org/officeDocument/2006/relationships/slide" Target="/ppt/slides/slide6.xml" Id="R1908d1c46f7d49f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b20f51122314fc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52f0a71f1548ec" /><Relationship Type="http://schemas.openxmlformats.org/officeDocument/2006/relationships/theme" Target="/ppt/slideMasters/theme/theme1.xml" Id="R7350bbc6b5e4420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752f0a71f1548e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e9ba63a5164d0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83bc004321480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30de7879c0433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b3f375ad91463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eafe1c4bd0445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f215f28697452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AKSEL HANSEN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AKSEL HANSEN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AKSEL HANSEN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AKSEL HANSEN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AKSEL HANSEN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AKSEL HANSEN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NERGÅRD FISK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AKSEL HANSEN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976 907 396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AKSEL HANSEN AS</a:t>
            </a:r>
          </a:p>
        </p:txBody>
      </p:sp>
    </p:spTree>
  </p:cSld>
  <p:clrMapOvr>
    <a:masterClrMapping xmlns:a="http://schemas.openxmlformats.org/drawingml/2006/main"/>
  </p:clrMapOvr>
</p:sld>
</file>