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957fc2bf5341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eead688b174927"/>
  </p:sldMasterIdLst>
  <p:sldIdLst>
    <p:sldId xmlns:r="http://schemas.openxmlformats.org/officeDocument/2006/relationships" id="256" r:id="R93b2eafb316b4bd7"/>
    <p:sldId xmlns:r="http://schemas.openxmlformats.org/officeDocument/2006/relationships" id="257" r:id="R74e0717be6814c63"/>
    <p:sldId xmlns:r="http://schemas.openxmlformats.org/officeDocument/2006/relationships" id="258" r:id="Re681d778e3dc47f3"/>
    <p:sldId xmlns:r="http://schemas.openxmlformats.org/officeDocument/2006/relationships" id="259" r:id="R50155bb5e9184bc3"/>
    <p:sldId xmlns:r="http://schemas.openxmlformats.org/officeDocument/2006/relationships" id="260" r:id="R4da8534b66d4490b"/>
    <p:sldId xmlns:r="http://schemas.openxmlformats.org/officeDocument/2006/relationships" id="261" r:id="Rd177a2d867584a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ead688b174927" /><Relationship Type="http://schemas.openxmlformats.org/officeDocument/2006/relationships/slide" Target="/ppt/slides/slide1.xml" Id="R93b2eafb316b4bd7" /><Relationship Type="http://schemas.openxmlformats.org/officeDocument/2006/relationships/slide" Target="/ppt/slides/slide2.xml" Id="R74e0717be6814c63" /><Relationship Type="http://schemas.openxmlformats.org/officeDocument/2006/relationships/slide" Target="/ppt/slides/slide3.xml" Id="Re681d778e3dc47f3" /><Relationship Type="http://schemas.openxmlformats.org/officeDocument/2006/relationships/slide" Target="/ppt/slides/slide4.xml" Id="R50155bb5e9184bc3" /><Relationship Type="http://schemas.openxmlformats.org/officeDocument/2006/relationships/slide" Target="/ppt/slides/slide5.xml" Id="R4da8534b66d4490b" /><Relationship Type="http://schemas.openxmlformats.org/officeDocument/2006/relationships/slide" Target="/ppt/slides/slide6.xml" Id="Rd177a2d867584a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e8f18be3140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b9187e21c478e" /><Relationship Type="http://schemas.openxmlformats.org/officeDocument/2006/relationships/theme" Target="/ppt/slideMasters/theme/theme1.xml" Id="Ra506624b6c8144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1b9187e21c47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a02d83d6943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4ac55b3a442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1328f8d7448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fa6d0a80b40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3ba6fbcd0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d1433545f41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 LAVPRIS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 LAVPRIS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HOLMESTRAND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LAVPRIS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976 920 813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 LAVPRIS AS</a:t>
            </a:r>
          </a:p>
        </p:txBody>
      </p:sp>
    </p:spTree>
  </p:cSld>
  <p:clrMapOvr>
    <a:masterClrMapping xmlns:a="http://schemas.openxmlformats.org/drawingml/2006/main"/>
  </p:clrMapOvr>
</p:sld>
</file>