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432cdd30543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e35b847b644805"/>
  </p:sldMasterIdLst>
  <p:sldIdLst>
    <p:sldId xmlns:r="http://schemas.openxmlformats.org/officeDocument/2006/relationships" id="256" r:id="Rbb5ff6fc824248ef"/>
    <p:sldId xmlns:r="http://schemas.openxmlformats.org/officeDocument/2006/relationships" id="257" r:id="R1ac18e16c8fe449c"/>
    <p:sldId xmlns:r="http://schemas.openxmlformats.org/officeDocument/2006/relationships" id="258" r:id="R17209803af014976"/>
    <p:sldId xmlns:r="http://schemas.openxmlformats.org/officeDocument/2006/relationships" id="259" r:id="R4ffabb6846874532"/>
    <p:sldId xmlns:r="http://schemas.openxmlformats.org/officeDocument/2006/relationships" id="260" r:id="R0b9f6c06f62d4daf"/>
    <p:sldId xmlns:r="http://schemas.openxmlformats.org/officeDocument/2006/relationships" id="261" r:id="R641ed306cbc0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35b847b644805" /><Relationship Type="http://schemas.openxmlformats.org/officeDocument/2006/relationships/slide" Target="/ppt/slides/slide1.xml" Id="Rbb5ff6fc824248ef" /><Relationship Type="http://schemas.openxmlformats.org/officeDocument/2006/relationships/slide" Target="/ppt/slides/slide2.xml" Id="R1ac18e16c8fe449c" /><Relationship Type="http://schemas.openxmlformats.org/officeDocument/2006/relationships/slide" Target="/ppt/slides/slide3.xml" Id="R17209803af014976" /><Relationship Type="http://schemas.openxmlformats.org/officeDocument/2006/relationships/slide" Target="/ppt/slides/slide4.xml" Id="R4ffabb6846874532" /><Relationship Type="http://schemas.openxmlformats.org/officeDocument/2006/relationships/slide" Target="/ppt/slides/slide5.xml" Id="R0b9f6c06f62d4daf" /><Relationship Type="http://schemas.openxmlformats.org/officeDocument/2006/relationships/slide" Target="/ppt/slides/slide6.xml" Id="R641ed306cbc0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7fb55eb1a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e6d75e290247f4" /><Relationship Type="http://schemas.openxmlformats.org/officeDocument/2006/relationships/theme" Target="/ppt/slideMasters/theme/theme1.xml" Id="Re4c6038263ae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e6d75e290247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f0bb50b8a40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1be29f2de4e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14efe6f9740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6fbb239d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dfd3bf62143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b65560f4f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ABZ PERSONAL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25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976 921 267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ABZ PERSONAL AS</a:t>
            </a:r>
          </a:p>
        </p:txBody>
      </p:sp>
    </p:spTree>
  </p:cSld>
  <p:clrMapOvr>
    <a:masterClrMapping xmlns:a="http://schemas.openxmlformats.org/drawingml/2006/main"/>
  </p:clrMapOvr>
</p:sld>
</file>