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440ad7562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29497ddd148ae"/>
  </p:sldMasterIdLst>
  <p:sldIdLst>
    <p:sldId xmlns:r="http://schemas.openxmlformats.org/officeDocument/2006/relationships" id="256" r:id="R6e98943deeb04da5"/>
    <p:sldId xmlns:r="http://schemas.openxmlformats.org/officeDocument/2006/relationships" id="257" r:id="R2928f77a15944a33"/>
    <p:sldId xmlns:r="http://schemas.openxmlformats.org/officeDocument/2006/relationships" id="258" r:id="Ra51839438917467d"/>
    <p:sldId xmlns:r="http://schemas.openxmlformats.org/officeDocument/2006/relationships" id="259" r:id="Rf85121740c1841a5"/>
    <p:sldId xmlns:r="http://schemas.openxmlformats.org/officeDocument/2006/relationships" id="260" r:id="R61dec7668d7d4444"/>
    <p:sldId xmlns:r="http://schemas.openxmlformats.org/officeDocument/2006/relationships" id="261" r:id="Rf630bb3cb17448b7"/>
    <p:sldId xmlns:r="http://schemas.openxmlformats.org/officeDocument/2006/relationships" id="262" r:id="R06eb069b20f0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29497ddd148ae" /><Relationship Type="http://schemas.openxmlformats.org/officeDocument/2006/relationships/slide" Target="/ppt/slides/slide1.xml" Id="R6e98943deeb04da5" /><Relationship Type="http://schemas.openxmlformats.org/officeDocument/2006/relationships/slide" Target="/ppt/slides/slide2.xml" Id="R2928f77a15944a33" /><Relationship Type="http://schemas.openxmlformats.org/officeDocument/2006/relationships/slide" Target="/ppt/slides/slide3.xml" Id="Ra51839438917467d" /><Relationship Type="http://schemas.openxmlformats.org/officeDocument/2006/relationships/slide" Target="/ppt/slides/slide4.xml" Id="Rf85121740c1841a5" /><Relationship Type="http://schemas.openxmlformats.org/officeDocument/2006/relationships/slide" Target="/ppt/slides/slide5.xml" Id="R61dec7668d7d4444" /><Relationship Type="http://schemas.openxmlformats.org/officeDocument/2006/relationships/slide" Target="/ppt/slides/slide6.xml" Id="Rf630bb3cb17448b7" /><Relationship Type="http://schemas.openxmlformats.org/officeDocument/2006/relationships/slide" Target="/ppt/slides/slide7.xml" Id="R06eb069b20f0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bfc17eee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51986e5448b0" /><Relationship Type="http://schemas.openxmlformats.org/officeDocument/2006/relationships/theme" Target="/ppt/slideMasters/theme/theme1.xml" Id="Ra401412daccc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d51986e54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aff747c9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9625b213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9e457fc7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cd09f0620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76841383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edd91f05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6d5df0de1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ABZ PERSONAL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ABZ PERSONAL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3 411 795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GAMST BJØRN ARILD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GAMST AS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RAYMOND  –  28,3 %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