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5814622b214e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bbc44a095c41c2"/>
  </p:sldMasterIdLst>
  <p:sldIdLst>
    <p:sldId xmlns:r="http://schemas.openxmlformats.org/officeDocument/2006/relationships" id="256" r:id="Ra6f0fd5ba3ee41b6"/>
    <p:sldId xmlns:r="http://schemas.openxmlformats.org/officeDocument/2006/relationships" id="257" r:id="Rabe97ecbf04044a5"/>
    <p:sldId xmlns:r="http://schemas.openxmlformats.org/officeDocument/2006/relationships" id="258" r:id="R5e7bc9dcc3ec4c3b"/>
    <p:sldId xmlns:r="http://schemas.openxmlformats.org/officeDocument/2006/relationships" id="259" r:id="R5f089b1039b84020"/>
    <p:sldId xmlns:r="http://schemas.openxmlformats.org/officeDocument/2006/relationships" id="260" r:id="Rf329e70dc5db419f"/>
    <p:sldId xmlns:r="http://schemas.openxmlformats.org/officeDocument/2006/relationships" id="261" r:id="R0b02b52e67e0406a"/>
    <p:sldId xmlns:r="http://schemas.openxmlformats.org/officeDocument/2006/relationships" id="262" r:id="Rfcfcb0fd68ed4b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bbc44a095c41c2" /><Relationship Type="http://schemas.openxmlformats.org/officeDocument/2006/relationships/slide" Target="/ppt/slides/slide1.xml" Id="Ra6f0fd5ba3ee41b6" /><Relationship Type="http://schemas.openxmlformats.org/officeDocument/2006/relationships/slide" Target="/ppt/slides/slide2.xml" Id="Rabe97ecbf04044a5" /><Relationship Type="http://schemas.openxmlformats.org/officeDocument/2006/relationships/slide" Target="/ppt/slides/slide3.xml" Id="R5e7bc9dcc3ec4c3b" /><Relationship Type="http://schemas.openxmlformats.org/officeDocument/2006/relationships/slide" Target="/ppt/slides/slide4.xml" Id="R5f089b1039b84020" /><Relationship Type="http://schemas.openxmlformats.org/officeDocument/2006/relationships/slide" Target="/ppt/slides/slide5.xml" Id="Rf329e70dc5db419f" /><Relationship Type="http://schemas.openxmlformats.org/officeDocument/2006/relationships/slide" Target="/ppt/slides/slide6.xml" Id="R0b02b52e67e0406a" /><Relationship Type="http://schemas.openxmlformats.org/officeDocument/2006/relationships/slide" Target="/ppt/slides/slide7.xml" Id="Rfcfcb0fd68ed4b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5d2b31d32648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ab0e6294b4c51" /><Relationship Type="http://schemas.openxmlformats.org/officeDocument/2006/relationships/theme" Target="/ppt/slideMasters/theme/theme1.xml" Id="Rff58ceb9d7fa4e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aab0e6294b4c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ee00e4c3847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e27052b6c4d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04afcaac94d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2d0b530f949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185ccafac41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c54d8382949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04296ed5943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ØVRE SAGATUN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SAGATUN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SAGATUN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SAGATUN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SAGATUN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SAGATUN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492 022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9 476 522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9 545 463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SAGATUN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BRUDVIK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SAGATUN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Sagatunvegen 48B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53 27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976 927 427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SAGATUN AS</a:t>
            </a:r>
          </a:p>
        </p:txBody>
      </p:sp>
    </p:spTree>
  </p:cSld>
  <p:clrMapOvr>
    <a:masterClrMapping xmlns:a="http://schemas.openxmlformats.org/drawingml/2006/main"/>
  </p:clrMapOvr>
</p:sld>
</file>